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58" r:id="rId5"/>
    <p:sldId id="257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ED8F44"/>
    <a:srgbClr val="F1DC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21" autoAdjust="0"/>
    <p:restoredTop sz="94660"/>
  </p:normalViewPr>
  <p:slideViewPr>
    <p:cSldViewPr snapToGrid="0" showGuides="1">
      <p:cViewPr>
        <p:scale>
          <a:sx n="200" d="100"/>
          <a:sy n="200" d="100"/>
        </p:scale>
        <p:origin x="-4556" y="-29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C32B5F-8F26-40A7-A848-4C5643FA0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18D22DE-6ECC-43CC-948F-8D5E6C18F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001282-ED05-473C-8831-197EDF6BA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1C6F-C17C-4573-A4C6-89C728106A6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DD2459-E24C-46E4-8698-6173AD1EC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D6FCF4-EA7C-4B10-983E-1C83E3C8F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42E-4BA8-4F08-BF38-594EA407A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57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42F242-16B5-4D71-B8F3-8079CC12A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B3C0C94-2B20-4773-A7B3-9E0944381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52CA6-5CB8-4C1D-9DA1-5A17D040F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1C6F-C17C-4573-A4C6-89C728106A6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4114A6-6440-494C-9886-48B761748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ED66AA-3797-433A-8CEA-728D32F0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42E-4BA8-4F08-BF38-594EA407A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32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47A023B-B1C7-4BD5-8F3C-7624B5A78B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96EFCA8-00E3-4597-A8BD-BB5DCB7AB6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076E4C-01FC-4369-8F4A-B7C57E544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1C6F-C17C-4573-A4C6-89C728106A6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C55170-4498-41FA-8918-A068F51CE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7A081D-8CA4-436F-9F6E-6A2A27ECF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42E-4BA8-4F08-BF38-594EA407A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5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FEEF66-1D94-4C5F-9CB4-DFEF0DDB8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52FA18-3625-4E52-9CBF-9F2F7B6F3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951E4C-C3EC-4B0F-9FD9-C96C1456C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1C6F-C17C-4573-A4C6-89C728106A6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065F81-C895-4306-8D87-6851820C6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96C90F-DF76-49C3-ADE2-74EE1F636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42E-4BA8-4F08-BF38-594EA407A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43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3DB5AC-199C-48BE-9CE1-70FD925CC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C07985-DA53-4F68-B276-600022C2F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9BC05D-D1E9-4596-B678-925CAEC84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1C6F-C17C-4573-A4C6-89C728106A6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F5AC26-84FA-45CD-8ACA-FDF6F5CAA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E369A8-9263-4012-BCC1-78F7EEADC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42E-4BA8-4F08-BF38-594EA407A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38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37CC4-5AA4-4F5D-94FC-99922AAD9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2380C1-68C9-4765-8DF8-DE38701171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D03C19F-959E-4A4B-892F-F0DBD4BC3B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B282A3-F2B3-4D8C-82B2-DBEF2D996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1C6F-C17C-4573-A4C6-89C728106A6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4D3ED1-1A03-49EE-8533-4FDB9BA37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E5073F-9C35-4D08-A75B-447CC98BB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42E-4BA8-4F08-BF38-594EA407A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92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774033-FDFB-484B-A63A-0089CCC3A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D023A7-7A23-4D94-A650-55617C26D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B618B2-9016-4F7B-9198-E1C3BD7BA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04B838D-9DF8-4030-A352-7C6191D11A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BB0D6CB-4D21-4C64-AC22-59F0CB3D92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06EBD24-077E-4055-85CA-082EB3D8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1C6F-C17C-4573-A4C6-89C728106A6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E750AB0-47C9-4148-B4CC-EC0BF2B8A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F2F1918-672F-42DA-A1C4-F5F5B7562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42E-4BA8-4F08-BF38-594EA407A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27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99282A-586A-4C96-834F-4CD896832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D7C5EF7-A362-40F6-9545-3DB848ADA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1C6F-C17C-4573-A4C6-89C728106A6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B6DE3B0-30F8-45CF-BA1E-C8DB8756F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9B5AA55-87A1-4796-8F53-C2D9FCF57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42E-4BA8-4F08-BF38-594EA407A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53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201C1AB-0B7C-4694-9CB5-1F7E4ADAF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1C6F-C17C-4573-A4C6-89C728106A6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25C2285-5A38-4073-BE17-7E0C3B6EF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F38ECF-230B-4D51-86C5-4919B3073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42E-4BA8-4F08-BF38-594EA407A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59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CC4C09-E119-429F-94F4-1D8094C67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19F706-E68D-4D1D-9A45-FEEB4B3DC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A4F5B5-1620-4095-B532-49C2737CE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BFAEF9-DC3F-4C5A-9A6A-F6DB4747C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1C6F-C17C-4573-A4C6-89C728106A6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ECABCD-6F78-4BB3-A597-391F86448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1934FA-31F9-4D18-80B5-1154CA802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42E-4BA8-4F08-BF38-594EA407A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42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68D0A0-8B41-4C4E-9085-F4F354428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0204CD3-F737-472F-AD64-8A45181DCC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8E58BA-C16E-4FE7-833B-2B1C205FF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D7CA38-462C-4E67-8B5E-210D585C7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1C6F-C17C-4573-A4C6-89C728106A6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00A8A2-F9E2-42AD-A614-813AD775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0FD796-06D9-4101-96B3-31F647AC6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42E-4BA8-4F08-BF38-594EA407A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05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9AE5658-F6DE-4697-B99A-034814338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7E5AAE-F8B1-4698-BBF0-9806DE1A0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9D4340-1DE2-48DC-950E-CE6DE5445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11C6F-C17C-4573-A4C6-89C728106A6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0B7B6C-B9EC-4A12-A3B3-883501533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8C2B3F-8AD9-4AFD-802A-89415FD0B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7B42E-4BA8-4F08-BF38-594EA407A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00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満島ひかり」おしゃれまとめの人気アイデア｜Pinterest｜S K | 広告デザイン, キリン, レトロポスター" hidden="1">
            <a:extLst>
              <a:ext uri="{FF2B5EF4-FFF2-40B4-BE49-F238E27FC236}">
                <a16:creationId xmlns:a16="http://schemas.microsoft.com/office/drawing/2014/main" id="{014F806E-7968-4026-9892-E4853764B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154" y="1104975"/>
            <a:ext cx="8279692" cy="575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0B804E5F-4235-4D82-A7FA-20F8A685A83F}"/>
              </a:ext>
            </a:extLst>
          </p:cNvPr>
          <p:cNvSpPr/>
          <p:nvPr/>
        </p:nvSpPr>
        <p:spPr>
          <a:xfrm>
            <a:off x="6095999" y="3143221"/>
            <a:ext cx="354578" cy="170046"/>
          </a:xfrm>
          <a:custGeom>
            <a:avLst/>
            <a:gdLst>
              <a:gd name="connsiteX0" fmla="*/ 1 w 354578"/>
              <a:gd name="connsiteY0" fmla="*/ 29 h 170046"/>
              <a:gd name="connsiteX1" fmla="*/ 177801 w 354578"/>
              <a:gd name="connsiteY1" fmla="*/ 36542 h 170046"/>
              <a:gd name="connsiteX2" fmla="*/ 287339 w 354578"/>
              <a:gd name="connsiteY2" fmla="*/ 57179 h 170046"/>
              <a:gd name="connsiteX3" fmla="*/ 354014 w 354578"/>
              <a:gd name="connsiteY3" fmla="*/ 144492 h 170046"/>
              <a:gd name="connsiteX4" fmla="*/ 317501 w 354578"/>
              <a:gd name="connsiteY4" fmla="*/ 136554 h 170046"/>
              <a:gd name="connsiteX5" fmla="*/ 284164 w 354578"/>
              <a:gd name="connsiteY5" fmla="*/ 136554 h 170046"/>
              <a:gd name="connsiteX6" fmla="*/ 241301 w 354578"/>
              <a:gd name="connsiteY6" fmla="*/ 150842 h 170046"/>
              <a:gd name="connsiteX7" fmla="*/ 192089 w 354578"/>
              <a:gd name="connsiteY7" fmla="*/ 169892 h 170046"/>
              <a:gd name="connsiteX8" fmla="*/ 274639 w 354578"/>
              <a:gd name="connsiteY8" fmla="*/ 139729 h 170046"/>
              <a:gd name="connsiteX9" fmla="*/ 263526 w 354578"/>
              <a:gd name="connsiteY9" fmla="*/ 109567 h 170046"/>
              <a:gd name="connsiteX10" fmla="*/ 227014 w 354578"/>
              <a:gd name="connsiteY10" fmla="*/ 66704 h 170046"/>
              <a:gd name="connsiteX11" fmla="*/ 180976 w 354578"/>
              <a:gd name="connsiteY11" fmla="*/ 42892 h 170046"/>
              <a:gd name="connsiteX12" fmla="*/ 1 w 354578"/>
              <a:gd name="connsiteY12" fmla="*/ 29 h 170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4578" h="170046">
                <a:moveTo>
                  <a:pt x="1" y="29"/>
                </a:moveTo>
                <a:cubicBezTo>
                  <a:pt x="-528" y="-1029"/>
                  <a:pt x="129911" y="27017"/>
                  <a:pt x="177801" y="36542"/>
                </a:cubicBezTo>
                <a:cubicBezTo>
                  <a:pt x="225691" y="46067"/>
                  <a:pt x="257970" y="39187"/>
                  <a:pt x="287339" y="57179"/>
                </a:cubicBezTo>
                <a:cubicBezTo>
                  <a:pt x="316708" y="75171"/>
                  <a:pt x="348987" y="131263"/>
                  <a:pt x="354014" y="144492"/>
                </a:cubicBezTo>
                <a:cubicBezTo>
                  <a:pt x="359041" y="157721"/>
                  <a:pt x="329143" y="137877"/>
                  <a:pt x="317501" y="136554"/>
                </a:cubicBezTo>
                <a:cubicBezTo>
                  <a:pt x="305859" y="135231"/>
                  <a:pt x="296864" y="134173"/>
                  <a:pt x="284164" y="136554"/>
                </a:cubicBezTo>
                <a:cubicBezTo>
                  <a:pt x="271464" y="138935"/>
                  <a:pt x="256647" y="145286"/>
                  <a:pt x="241301" y="150842"/>
                </a:cubicBezTo>
                <a:cubicBezTo>
                  <a:pt x="225955" y="156398"/>
                  <a:pt x="186533" y="171744"/>
                  <a:pt x="192089" y="169892"/>
                </a:cubicBezTo>
                <a:cubicBezTo>
                  <a:pt x="197645" y="168040"/>
                  <a:pt x="262733" y="149783"/>
                  <a:pt x="274639" y="139729"/>
                </a:cubicBezTo>
                <a:cubicBezTo>
                  <a:pt x="286545" y="129675"/>
                  <a:pt x="271463" y="121738"/>
                  <a:pt x="263526" y="109567"/>
                </a:cubicBezTo>
                <a:cubicBezTo>
                  <a:pt x="255589" y="97396"/>
                  <a:pt x="240772" y="77817"/>
                  <a:pt x="227014" y="66704"/>
                </a:cubicBezTo>
                <a:cubicBezTo>
                  <a:pt x="213256" y="55591"/>
                  <a:pt x="217488" y="55327"/>
                  <a:pt x="180976" y="42892"/>
                </a:cubicBezTo>
                <a:cubicBezTo>
                  <a:pt x="144464" y="30457"/>
                  <a:pt x="530" y="1087"/>
                  <a:pt x="1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8E756331-B053-4AA7-9774-E2307E5B7BD6}"/>
              </a:ext>
            </a:extLst>
          </p:cNvPr>
          <p:cNvSpPr/>
          <p:nvPr/>
        </p:nvSpPr>
        <p:spPr>
          <a:xfrm>
            <a:off x="6140432" y="3108293"/>
            <a:ext cx="311168" cy="184618"/>
          </a:xfrm>
          <a:custGeom>
            <a:avLst/>
            <a:gdLst>
              <a:gd name="connsiteX0" fmla="*/ 18 w 311168"/>
              <a:gd name="connsiteY0" fmla="*/ 32 h 184618"/>
              <a:gd name="connsiteX1" fmla="*/ 225443 w 311168"/>
              <a:gd name="connsiteY1" fmla="*/ 76232 h 184618"/>
              <a:gd name="connsiteX2" fmla="*/ 285768 w 311168"/>
              <a:gd name="connsiteY2" fmla="*/ 119095 h 184618"/>
              <a:gd name="connsiteX3" fmla="*/ 311168 w 311168"/>
              <a:gd name="connsiteY3" fmla="*/ 184182 h 184618"/>
              <a:gd name="connsiteX4" fmla="*/ 285768 w 311168"/>
              <a:gd name="connsiteY4" fmla="*/ 144495 h 184618"/>
              <a:gd name="connsiteX5" fmla="*/ 238143 w 311168"/>
              <a:gd name="connsiteY5" fmla="*/ 85757 h 184618"/>
              <a:gd name="connsiteX6" fmla="*/ 18 w 311168"/>
              <a:gd name="connsiteY6" fmla="*/ 32 h 184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1168" h="184618">
                <a:moveTo>
                  <a:pt x="18" y="32"/>
                </a:moveTo>
                <a:cubicBezTo>
                  <a:pt x="-2099" y="-1556"/>
                  <a:pt x="177818" y="56388"/>
                  <a:pt x="225443" y="76232"/>
                </a:cubicBezTo>
                <a:cubicBezTo>
                  <a:pt x="273068" y="96076"/>
                  <a:pt x="271480" y="101103"/>
                  <a:pt x="285768" y="119095"/>
                </a:cubicBezTo>
                <a:cubicBezTo>
                  <a:pt x="300056" y="137087"/>
                  <a:pt x="311168" y="179949"/>
                  <a:pt x="311168" y="184182"/>
                </a:cubicBezTo>
                <a:cubicBezTo>
                  <a:pt x="311168" y="188415"/>
                  <a:pt x="297939" y="160899"/>
                  <a:pt x="285768" y="144495"/>
                </a:cubicBezTo>
                <a:cubicBezTo>
                  <a:pt x="273597" y="128091"/>
                  <a:pt x="282328" y="108776"/>
                  <a:pt x="238143" y="85757"/>
                </a:cubicBezTo>
                <a:cubicBezTo>
                  <a:pt x="193958" y="62738"/>
                  <a:pt x="2135" y="1620"/>
                  <a:pt x="18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81525534-BB34-4C64-BE32-B99F2AABBC63}"/>
              </a:ext>
            </a:extLst>
          </p:cNvPr>
          <p:cNvSpPr/>
          <p:nvPr/>
        </p:nvSpPr>
        <p:spPr>
          <a:xfrm>
            <a:off x="5868987" y="3105785"/>
            <a:ext cx="459398" cy="80194"/>
          </a:xfrm>
          <a:custGeom>
            <a:avLst/>
            <a:gdLst>
              <a:gd name="connsiteX0" fmla="*/ 1 w 459398"/>
              <a:gd name="connsiteY0" fmla="*/ 48578 h 80194"/>
              <a:gd name="connsiteX1" fmla="*/ 246063 w 459398"/>
              <a:gd name="connsiteY1" fmla="*/ 953 h 80194"/>
              <a:gd name="connsiteX2" fmla="*/ 317501 w 459398"/>
              <a:gd name="connsiteY2" fmla="*/ 21590 h 80194"/>
              <a:gd name="connsiteX3" fmla="*/ 457201 w 459398"/>
              <a:gd name="connsiteY3" fmla="*/ 78740 h 80194"/>
              <a:gd name="connsiteX4" fmla="*/ 392113 w 459398"/>
              <a:gd name="connsiteY4" fmla="*/ 61278 h 80194"/>
              <a:gd name="connsiteX5" fmla="*/ 249238 w 459398"/>
              <a:gd name="connsiteY5" fmla="*/ 40640 h 80194"/>
              <a:gd name="connsiteX6" fmla="*/ 1 w 459398"/>
              <a:gd name="connsiteY6" fmla="*/ 48578 h 80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9398" h="80194">
                <a:moveTo>
                  <a:pt x="1" y="48578"/>
                </a:moveTo>
                <a:cubicBezTo>
                  <a:pt x="-528" y="41964"/>
                  <a:pt x="193146" y="5451"/>
                  <a:pt x="246063" y="953"/>
                </a:cubicBezTo>
                <a:cubicBezTo>
                  <a:pt x="298980" y="-3545"/>
                  <a:pt x="282311" y="8626"/>
                  <a:pt x="317501" y="21590"/>
                </a:cubicBezTo>
                <a:cubicBezTo>
                  <a:pt x="352691" y="34554"/>
                  <a:pt x="444766" y="72125"/>
                  <a:pt x="457201" y="78740"/>
                </a:cubicBezTo>
                <a:cubicBezTo>
                  <a:pt x="469636" y="85355"/>
                  <a:pt x="426774" y="67628"/>
                  <a:pt x="392113" y="61278"/>
                </a:cubicBezTo>
                <a:cubicBezTo>
                  <a:pt x="357453" y="54928"/>
                  <a:pt x="309827" y="42227"/>
                  <a:pt x="249238" y="40640"/>
                </a:cubicBezTo>
                <a:cubicBezTo>
                  <a:pt x="188649" y="39053"/>
                  <a:pt x="530" y="55192"/>
                  <a:pt x="1" y="48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6408105B-A901-43C2-95D9-2DD98A2D186D}"/>
              </a:ext>
            </a:extLst>
          </p:cNvPr>
          <p:cNvSpPr/>
          <p:nvPr/>
        </p:nvSpPr>
        <p:spPr>
          <a:xfrm>
            <a:off x="6154008" y="3109908"/>
            <a:ext cx="161008" cy="109586"/>
          </a:xfrm>
          <a:custGeom>
            <a:avLst/>
            <a:gdLst>
              <a:gd name="connsiteX0" fmla="*/ 730 w 161008"/>
              <a:gd name="connsiteY0" fmla="*/ 5 h 109586"/>
              <a:gd name="connsiteX1" fmla="*/ 119792 w 161008"/>
              <a:gd name="connsiteY1" fmla="*/ 50805 h 109586"/>
              <a:gd name="connsiteX2" fmla="*/ 153130 w 161008"/>
              <a:gd name="connsiteY2" fmla="*/ 82555 h 109586"/>
              <a:gd name="connsiteX3" fmla="*/ 157892 w 161008"/>
              <a:gd name="connsiteY3" fmla="*/ 109542 h 109586"/>
              <a:gd name="connsiteX4" fmla="*/ 113442 w 161008"/>
              <a:gd name="connsiteY4" fmla="*/ 76205 h 109586"/>
              <a:gd name="connsiteX5" fmla="*/ 70580 w 161008"/>
              <a:gd name="connsiteY5" fmla="*/ 47630 h 109586"/>
              <a:gd name="connsiteX6" fmla="*/ 730 w 161008"/>
              <a:gd name="connsiteY6" fmla="*/ 5 h 10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008" h="109586">
                <a:moveTo>
                  <a:pt x="730" y="5"/>
                </a:moveTo>
                <a:cubicBezTo>
                  <a:pt x="8932" y="534"/>
                  <a:pt x="94392" y="37047"/>
                  <a:pt x="119792" y="50805"/>
                </a:cubicBezTo>
                <a:cubicBezTo>
                  <a:pt x="145192" y="64563"/>
                  <a:pt x="146780" y="72766"/>
                  <a:pt x="153130" y="82555"/>
                </a:cubicBezTo>
                <a:cubicBezTo>
                  <a:pt x="159480" y="92344"/>
                  <a:pt x="164507" y="110600"/>
                  <a:pt x="157892" y="109542"/>
                </a:cubicBezTo>
                <a:cubicBezTo>
                  <a:pt x="151277" y="108484"/>
                  <a:pt x="127994" y="86524"/>
                  <a:pt x="113442" y="76205"/>
                </a:cubicBezTo>
                <a:cubicBezTo>
                  <a:pt x="98890" y="65886"/>
                  <a:pt x="85397" y="56626"/>
                  <a:pt x="70580" y="47630"/>
                </a:cubicBezTo>
                <a:cubicBezTo>
                  <a:pt x="55763" y="38634"/>
                  <a:pt x="-7472" y="-524"/>
                  <a:pt x="73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27610E3E-AB45-416F-A04B-95F2457969F9}"/>
              </a:ext>
            </a:extLst>
          </p:cNvPr>
          <p:cNvSpPr/>
          <p:nvPr/>
        </p:nvSpPr>
        <p:spPr>
          <a:xfrm>
            <a:off x="5704794" y="3152248"/>
            <a:ext cx="162617" cy="172341"/>
          </a:xfrm>
          <a:custGeom>
            <a:avLst/>
            <a:gdLst>
              <a:gd name="connsiteX0" fmla="*/ 162606 w 162617"/>
              <a:gd name="connsiteY0" fmla="*/ 527 h 172341"/>
              <a:gd name="connsiteX1" fmla="*/ 97519 w 162617"/>
              <a:gd name="connsiteY1" fmla="*/ 105302 h 172341"/>
              <a:gd name="connsiteX2" fmla="*/ 681 w 162617"/>
              <a:gd name="connsiteY2" fmla="*/ 171977 h 172341"/>
              <a:gd name="connsiteX3" fmla="*/ 56244 w 162617"/>
              <a:gd name="connsiteY3" fmla="*/ 129115 h 172341"/>
              <a:gd name="connsiteX4" fmla="*/ 92756 w 162617"/>
              <a:gd name="connsiteY4" fmla="*/ 67202 h 172341"/>
              <a:gd name="connsiteX5" fmla="*/ 162606 w 162617"/>
              <a:gd name="connsiteY5" fmla="*/ 527 h 17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617" h="172341">
                <a:moveTo>
                  <a:pt x="162606" y="527"/>
                </a:moveTo>
                <a:cubicBezTo>
                  <a:pt x="163400" y="6877"/>
                  <a:pt x="124506" y="76727"/>
                  <a:pt x="97519" y="105302"/>
                </a:cubicBezTo>
                <a:cubicBezTo>
                  <a:pt x="70531" y="133877"/>
                  <a:pt x="7560" y="168008"/>
                  <a:pt x="681" y="171977"/>
                </a:cubicBezTo>
                <a:cubicBezTo>
                  <a:pt x="-6198" y="175946"/>
                  <a:pt x="40898" y="146577"/>
                  <a:pt x="56244" y="129115"/>
                </a:cubicBezTo>
                <a:cubicBezTo>
                  <a:pt x="71590" y="111653"/>
                  <a:pt x="75029" y="87575"/>
                  <a:pt x="92756" y="67202"/>
                </a:cubicBezTo>
                <a:cubicBezTo>
                  <a:pt x="110483" y="46829"/>
                  <a:pt x="161812" y="-5823"/>
                  <a:pt x="162606" y="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31536DCE-F020-4AAC-9E3F-73E65BCD09BB}"/>
              </a:ext>
            </a:extLst>
          </p:cNvPr>
          <p:cNvSpPr/>
          <p:nvPr/>
        </p:nvSpPr>
        <p:spPr>
          <a:xfrm>
            <a:off x="5819750" y="3144697"/>
            <a:ext cx="143082" cy="130360"/>
          </a:xfrm>
          <a:custGeom>
            <a:avLst/>
            <a:gdLst>
              <a:gd name="connsiteX0" fmla="*/ 142900 w 143082"/>
              <a:gd name="connsiteY0" fmla="*/ 141 h 130360"/>
              <a:gd name="connsiteX1" fmla="*/ 57175 w 143082"/>
              <a:gd name="connsiteY1" fmla="*/ 39828 h 130360"/>
              <a:gd name="connsiteX2" fmla="*/ 27013 w 143082"/>
              <a:gd name="connsiteY2" fmla="*/ 82691 h 130360"/>
              <a:gd name="connsiteX3" fmla="*/ 25 w 143082"/>
              <a:gd name="connsiteY3" fmla="*/ 130316 h 130360"/>
              <a:gd name="connsiteX4" fmla="*/ 22250 w 143082"/>
              <a:gd name="connsiteY4" fmla="*/ 90628 h 130360"/>
              <a:gd name="connsiteX5" fmla="*/ 31775 w 143082"/>
              <a:gd name="connsiteY5" fmla="*/ 54116 h 130360"/>
              <a:gd name="connsiteX6" fmla="*/ 142900 w 143082"/>
              <a:gd name="connsiteY6" fmla="*/ 141 h 13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082" h="130360">
                <a:moveTo>
                  <a:pt x="142900" y="141"/>
                </a:moveTo>
                <a:cubicBezTo>
                  <a:pt x="147133" y="-2240"/>
                  <a:pt x="76489" y="26070"/>
                  <a:pt x="57175" y="39828"/>
                </a:cubicBezTo>
                <a:cubicBezTo>
                  <a:pt x="37860" y="53586"/>
                  <a:pt x="36538" y="67610"/>
                  <a:pt x="27013" y="82691"/>
                </a:cubicBezTo>
                <a:cubicBezTo>
                  <a:pt x="17488" y="97772"/>
                  <a:pt x="819" y="128993"/>
                  <a:pt x="25" y="130316"/>
                </a:cubicBezTo>
                <a:cubicBezTo>
                  <a:pt x="-769" y="131639"/>
                  <a:pt x="16958" y="103328"/>
                  <a:pt x="22250" y="90628"/>
                </a:cubicBezTo>
                <a:cubicBezTo>
                  <a:pt x="27542" y="77928"/>
                  <a:pt x="18281" y="66287"/>
                  <a:pt x="31775" y="54116"/>
                </a:cubicBezTo>
                <a:cubicBezTo>
                  <a:pt x="45269" y="41945"/>
                  <a:pt x="138667" y="2522"/>
                  <a:pt x="142900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E1604A65-CC3E-45F5-B77B-35442518D6E1}"/>
              </a:ext>
            </a:extLst>
          </p:cNvPr>
          <p:cNvSpPr/>
          <p:nvPr/>
        </p:nvSpPr>
        <p:spPr>
          <a:xfrm>
            <a:off x="6079692" y="3182786"/>
            <a:ext cx="260694" cy="133384"/>
          </a:xfrm>
          <a:custGeom>
            <a:avLst/>
            <a:gdLst>
              <a:gd name="connsiteX0" fmla="*/ 203633 w 260694"/>
              <a:gd name="connsiteY0" fmla="*/ 152 h 133384"/>
              <a:gd name="connsiteX1" fmla="*/ 256021 w 260694"/>
              <a:gd name="connsiteY1" fmla="*/ 68414 h 133384"/>
              <a:gd name="connsiteX2" fmla="*/ 248083 w 260694"/>
              <a:gd name="connsiteY2" fmla="*/ 96989 h 133384"/>
              <a:gd name="connsiteX3" fmla="*/ 167121 w 260694"/>
              <a:gd name="connsiteY3" fmla="*/ 106514 h 133384"/>
              <a:gd name="connsiteX4" fmla="*/ 98858 w 260694"/>
              <a:gd name="connsiteY4" fmla="*/ 130327 h 133384"/>
              <a:gd name="connsiteX5" fmla="*/ 433 w 260694"/>
              <a:gd name="connsiteY5" fmla="*/ 130327 h 133384"/>
              <a:gd name="connsiteX6" fmla="*/ 70283 w 260694"/>
              <a:gd name="connsiteY6" fmla="*/ 130327 h 133384"/>
              <a:gd name="connsiteX7" fmla="*/ 236971 w 260694"/>
              <a:gd name="connsiteY7" fmla="*/ 89052 h 133384"/>
              <a:gd name="connsiteX8" fmla="*/ 203633 w 260694"/>
              <a:gd name="connsiteY8" fmla="*/ 152 h 13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0694" h="133384">
                <a:moveTo>
                  <a:pt x="203633" y="152"/>
                </a:moveTo>
                <a:cubicBezTo>
                  <a:pt x="206808" y="-3288"/>
                  <a:pt x="248613" y="52275"/>
                  <a:pt x="256021" y="68414"/>
                </a:cubicBezTo>
                <a:cubicBezTo>
                  <a:pt x="263429" y="84553"/>
                  <a:pt x="262900" y="90639"/>
                  <a:pt x="248083" y="96989"/>
                </a:cubicBezTo>
                <a:cubicBezTo>
                  <a:pt x="233266" y="103339"/>
                  <a:pt x="191992" y="100958"/>
                  <a:pt x="167121" y="106514"/>
                </a:cubicBezTo>
                <a:cubicBezTo>
                  <a:pt x="142250" y="112070"/>
                  <a:pt x="126639" y="126358"/>
                  <a:pt x="98858" y="130327"/>
                </a:cubicBezTo>
                <a:cubicBezTo>
                  <a:pt x="71077" y="134296"/>
                  <a:pt x="433" y="130327"/>
                  <a:pt x="433" y="130327"/>
                </a:cubicBezTo>
                <a:cubicBezTo>
                  <a:pt x="-4329" y="130327"/>
                  <a:pt x="30860" y="137206"/>
                  <a:pt x="70283" y="130327"/>
                </a:cubicBezTo>
                <a:cubicBezTo>
                  <a:pt x="109706" y="123448"/>
                  <a:pt x="208131" y="107044"/>
                  <a:pt x="236971" y="89052"/>
                </a:cubicBezTo>
                <a:cubicBezTo>
                  <a:pt x="265811" y="71060"/>
                  <a:pt x="200458" y="3592"/>
                  <a:pt x="203633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D0393EF0-30E2-49D6-9DED-8A9A3DF5E937}"/>
              </a:ext>
            </a:extLst>
          </p:cNvPr>
          <p:cNvSpPr/>
          <p:nvPr/>
        </p:nvSpPr>
        <p:spPr>
          <a:xfrm>
            <a:off x="5815013" y="3255557"/>
            <a:ext cx="390473" cy="58014"/>
          </a:xfrm>
          <a:custGeom>
            <a:avLst/>
            <a:gdLst>
              <a:gd name="connsiteX0" fmla="*/ 0 w 390473"/>
              <a:gd name="connsiteY0" fmla="*/ 9931 h 58014"/>
              <a:gd name="connsiteX1" fmla="*/ 133350 w 390473"/>
              <a:gd name="connsiteY1" fmla="*/ 406 h 58014"/>
              <a:gd name="connsiteX2" fmla="*/ 201612 w 390473"/>
              <a:gd name="connsiteY2" fmla="*/ 25806 h 58014"/>
              <a:gd name="connsiteX3" fmla="*/ 314325 w 390473"/>
              <a:gd name="connsiteY3" fmla="*/ 57556 h 58014"/>
              <a:gd name="connsiteX4" fmla="*/ 330200 w 390473"/>
              <a:gd name="connsiteY4" fmla="*/ 44856 h 58014"/>
              <a:gd name="connsiteX5" fmla="*/ 388937 w 390473"/>
              <a:gd name="connsiteY5" fmla="*/ 48031 h 58014"/>
              <a:gd name="connsiteX6" fmla="*/ 260350 w 390473"/>
              <a:gd name="connsiteY6" fmla="*/ 30568 h 58014"/>
              <a:gd name="connsiteX7" fmla="*/ 134937 w 390473"/>
              <a:gd name="connsiteY7" fmla="*/ 6756 h 58014"/>
              <a:gd name="connsiteX8" fmla="*/ 0 w 390473"/>
              <a:gd name="connsiteY8" fmla="*/ 9931 h 5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473" h="58014">
                <a:moveTo>
                  <a:pt x="0" y="9931"/>
                </a:moveTo>
                <a:cubicBezTo>
                  <a:pt x="-265" y="8873"/>
                  <a:pt x="99748" y="-2240"/>
                  <a:pt x="133350" y="406"/>
                </a:cubicBezTo>
                <a:cubicBezTo>
                  <a:pt x="166952" y="3052"/>
                  <a:pt x="171450" y="16281"/>
                  <a:pt x="201612" y="25806"/>
                </a:cubicBezTo>
                <a:cubicBezTo>
                  <a:pt x="231774" y="35331"/>
                  <a:pt x="292894" y="54381"/>
                  <a:pt x="314325" y="57556"/>
                </a:cubicBezTo>
                <a:cubicBezTo>
                  <a:pt x="335756" y="60731"/>
                  <a:pt x="317765" y="46443"/>
                  <a:pt x="330200" y="44856"/>
                </a:cubicBezTo>
                <a:cubicBezTo>
                  <a:pt x="342635" y="43269"/>
                  <a:pt x="400578" y="50412"/>
                  <a:pt x="388937" y="48031"/>
                </a:cubicBezTo>
                <a:cubicBezTo>
                  <a:pt x="377296" y="45650"/>
                  <a:pt x="302683" y="37447"/>
                  <a:pt x="260350" y="30568"/>
                </a:cubicBezTo>
                <a:cubicBezTo>
                  <a:pt x="218017" y="23689"/>
                  <a:pt x="174360" y="10460"/>
                  <a:pt x="134937" y="6756"/>
                </a:cubicBezTo>
                <a:cubicBezTo>
                  <a:pt x="95514" y="3052"/>
                  <a:pt x="265" y="10989"/>
                  <a:pt x="0" y="9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80202721-C950-4056-BCEC-3A5F6C4214D0}"/>
              </a:ext>
            </a:extLst>
          </p:cNvPr>
          <p:cNvSpPr/>
          <p:nvPr/>
        </p:nvSpPr>
        <p:spPr>
          <a:xfrm>
            <a:off x="5802263" y="3279425"/>
            <a:ext cx="560437" cy="53235"/>
          </a:xfrm>
          <a:custGeom>
            <a:avLst/>
            <a:gdLst>
              <a:gd name="connsiteX0" fmla="*/ 50 w 560437"/>
              <a:gd name="connsiteY0" fmla="*/ 14638 h 53235"/>
              <a:gd name="connsiteX1" fmla="*/ 104825 w 560437"/>
              <a:gd name="connsiteY1" fmla="*/ 6700 h 53235"/>
              <a:gd name="connsiteX2" fmla="*/ 149275 w 560437"/>
              <a:gd name="connsiteY2" fmla="*/ 13050 h 53235"/>
              <a:gd name="connsiteX3" fmla="*/ 266750 w 560437"/>
              <a:gd name="connsiteY3" fmla="*/ 47975 h 53235"/>
              <a:gd name="connsiteX4" fmla="*/ 355650 w 560437"/>
              <a:gd name="connsiteY4" fmla="*/ 51150 h 53235"/>
              <a:gd name="connsiteX5" fmla="*/ 447725 w 560437"/>
              <a:gd name="connsiteY5" fmla="*/ 28925 h 53235"/>
              <a:gd name="connsiteX6" fmla="*/ 560437 w 560437"/>
              <a:gd name="connsiteY6" fmla="*/ 5113 h 53235"/>
              <a:gd name="connsiteX7" fmla="*/ 447725 w 560437"/>
              <a:gd name="connsiteY7" fmla="*/ 13050 h 53235"/>
              <a:gd name="connsiteX8" fmla="*/ 209600 w 560437"/>
              <a:gd name="connsiteY8" fmla="*/ 17813 h 53235"/>
              <a:gd name="connsiteX9" fmla="*/ 119112 w 560437"/>
              <a:gd name="connsiteY9" fmla="*/ 350 h 53235"/>
              <a:gd name="connsiteX10" fmla="*/ 50 w 560437"/>
              <a:gd name="connsiteY10" fmla="*/ 14638 h 5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0437" h="53235">
                <a:moveTo>
                  <a:pt x="50" y="14638"/>
                </a:moveTo>
                <a:cubicBezTo>
                  <a:pt x="-2331" y="15696"/>
                  <a:pt x="79954" y="6965"/>
                  <a:pt x="104825" y="6700"/>
                </a:cubicBezTo>
                <a:cubicBezTo>
                  <a:pt x="129696" y="6435"/>
                  <a:pt x="122288" y="6171"/>
                  <a:pt x="149275" y="13050"/>
                </a:cubicBezTo>
                <a:cubicBezTo>
                  <a:pt x="176262" y="19929"/>
                  <a:pt x="232354" y="41625"/>
                  <a:pt x="266750" y="47975"/>
                </a:cubicBezTo>
                <a:cubicBezTo>
                  <a:pt x="301146" y="54325"/>
                  <a:pt x="325487" y="54325"/>
                  <a:pt x="355650" y="51150"/>
                </a:cubicBezTo>
                <a:cubicBezTo>
                  <a:pt x="385813" y="47975"/>
                  <a:pt x="413594" y="36598"/>
                  <a:pt x="447725" y="28925"/>
                </a:cubicBezTo>
                <a:cubicBezTo>
                  <a:pt x="481856" y="21252"/>
                  <a:pt x="560437" y="7759"/>
                  <a:pt x="560437" y="5113"/>
                </a:cubicBezTo>
                <a:cubicBezTo>
                  <a:pt x="560437" y="2467"/>
                  <a:pt x="506198" y="10933"/>
                  <a:pt x="447725" y="13050"/>
                </a:cubicBezTo>
                <a:cubicBezTo>
                  <a:pt x="389252" y="15167"/>
                  <a:pt x="264369" y="19930"/>
                  <a:pt x="209600" y="17813"/>
                </a:cubicBezTo>
                <a:cubicBezTo>
                  <a:pt x="154831" y="15696"/>
                  <a:pt x="157477" y="3260"/>
                  <a:pt x="119112" y="350"/>
                </a:cubicBezTo>
                <a:cubicBezTo>
                  <a:pt x="80747" y="-2561"/>
                  <a:pt x="2431" y="13580"/>
                  <a:pt x="50" y="14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BB6F3EC1-9A20-439B-9BE0-EE397253942C}"/>
              </a:ext>
            </a:extLst>
          </p:cNvPr>
          <p:cNvSpPr/>
          <p:nvPr/>
        </p:nvSpPr>
        <p:spPr>
          <a:xfrm>
            <a:off x="5768813" y="3302647"/>
            <a:ext cx="599190" cy="57183"/>
          </a:xfrm>
          <a:custGeom>
            <a:avLst/>
            <a:gdLst>
              <a:gd name="connsiteX0" fmla="*/ 6512 w 599190"/>
              <a:gd name="connsiteY0" fmla="*/ 34278 h 57183"/>
              <a:gd name="connsiteX1" fmla="*/ 70012 w 599190"/>
              <a:gd name="connsiteY1" fmla="*/ 34278 h 57183"/>
              <a:gd name="connsiteX2" fmla="*/ 239875 w 599190"/>
              <a:gd name="connsiteY2" fmla="*/ 48566 h 57183"/>
              <a:gd name="connsiteX3" fmla="*/ 381162 w 599190"/>
              <a:gd name="connsiteY3" fmla="*/ 56503 h 57183"/>
              <a:gd name="connsiteX4" fmla="*/ 482762 w 599190"/>
              <a:gd name="connsiteY4" fmla="*/ 31103 h 57183"/>
              <a:gd name="connsiteX5" fmla="*/ 546262 w 599190"/>
              <a:gd name="connsiteY5" fmla="*/ 18403 h 57183"/>
              <a:gd name="connsiteX6" fmla="*/ 598650 w 599190"/>
              <a:gd name="connsiteY6" fmla="*/ 7291 h 57183"/>
              <a:gd name="connsiteX7" fmla="*/ 512925 w 599190"/>
              <a:gd name="connsiteY7" fmla="*/ 941 h 57183"/>
              <a:gd name="connsiteX8" fmla="*/ 411325 w 599190"/>
              <a:gd name="connsiteY8" fmla="*/ 27928 h 57183"/>
              <a:gd name="connsiteX9" fmla="*/ 216062 w 599190"/>
              <a:gd name="connsiteY9" fmla="*/ 34278 h 57183"/>
              <a:gd name="connsiteX10" fmla="*/ 6512 w 599190"/>
              <a:gd name="connsiteY10" fmla="*/ 34278 h 57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190" h="57183">
                <a:moveTo>
                  <a:pt x="6512" y="34278"/>
                </a:moveTo>
                <a:cubicBezTo>
                  <a:pt x="-17830" y="34278"/>
                  <a:pt x="31118" y="31897"/>
                  <a:pt x="70012" y="34278"/>
                </a:cubicBezTo>
                <a:cubicBezTo>
                  <a:pt x="108906" y="36659"/>
                  <a:pt x="239875" y="48566"/>
                  <a:pt x="239875" y="48566"/>
                </a:cubicBezTo>
                <a:cubicBezTo>
                  <a:pt x="291733" y="52270"/>
                  <a:pt x="340681" y="59414"/>
                  <a:pt x="381162" y="56503"/>
                </a:cubicBezTo>
                <a:cubicBezTo>
                  <a:pt x="421643" y="53592"/>
                  <a:pt x="455245" y="37453"/>
                  <a:pt x="482762" y="31103"/>
                </a:cubicBezTo>
                <a:cubicBezTo>
                  <a:pt x="510279" y="24753"/>
                  <a:pt x="526947" y="22372"/>
                  <a:pt x="546262" y="18403"/>
                </a:cubicBezTo>
                <a:cubicBezTo>
                  <a:pt x="565577" y="14434"/>
                  <a:pt x="604206" y="10201"/>
                  <a:pt x="598650" y="7291"/>
                </a:cubicBezTo>
                <a:cubicBezTo>
                  <a:pt x="593094" y="4381"/>
                  <a:pt x="544146" y="-2499"/>
                  <a:pt x="512925" y="941"/>
                </a:cubicBezTo>
                <a:cubicBezTo>
                  <a:pt x="481704" y="4380"/>
                  <a:pt x="460802" y="22372"/>
                  <a:pt x="411325" y="27928"/>
                </a:cubicBezTo>
                <a:cubicBezTo>
                  <a:pt x="361848" y="33484"/>
                  <a:pt x="281679" y="34807"/>
                  <a:pt x="216062" y="34278"/>
                </a:cubicBezTo>
                <a:lnTo>
                  <a:pt x="6512" y="3427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00BD1C05-E246-438F-8757-287DEC5DF885}"/>
              </a:ext>
            </a:extLst>
          </p:cNvPr>
          <p:cNvSpPr/>
          <p:nvPr/>
        </p:nvSpPr>
        <p:spPr>
          <a:xfrm>
            <a:off x="5834014" y="3413119"/>
            <a:ext cx="432462" cy="75725"/>
          </a:xfrm>
          <a:custGeom>
            <a:avLst/>
            <a:gdLst>
              <a:gd name="connsiteX0" fmla="*/ 49 w 432462"/>
              <a:gd name="connsiteY0" fmla="*/ 6 h 75725"/>
              <a:gd name="connsiteX1" fmla="*/ 152449 w 432462"/>
              <a:gd name="connsiteY1" fmla="*/ 44456 h 75725"/>
              <a:gd name="connsiteX2" fmla="*/ 98474 w 432462"/>
              <a:gd name="connsiteY2" fmla="*/ 49219 h 75725"/>
              <a:gd name="connsiteX3" fmla="*/ 276274 w 432462"/>
              <a:gd name="connsiteY3" fmla="*/ 74619 h 75725"/>
              <a:gd name="connsiteX4" fmla="*/ 431849 w 432462"/>
              <a:gd name="connsiteY4" fmla="*/ 7944 h 75725"/>
              <a:gd name="connsiteX5" fmla="*/ 217536 w 432462"/>
              <a:gd name="connsiteY5" fmla="*/ 42869 h 75725"/>
              <a:gd name="connsiteX6" fmla="*/ 136574 w 432462"/>
              <a:gd name="connsiteY6" fmla="*/ 41281 h 75725"/>
              <a:gd name="connsiteX7" fmla="*/ 49 w 432462"/>
              <a:gd name="connsiteY7" fmla="*/ 6 h 7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2462" h="75725">
                <a:moveTo>
                  <a:pt x="49" y="6"/>
                </a:moveTo>
                <a:cubicBezTo>
                  <a:pt x="2695" y="535"/>
                  <a:pt x="136045" y="36254"/>
                  <a:pt x="152449" y="44456"/>
                </a:cubicBezTo>
                <a:cubicBezTo>
                  <a:pt x="168853" y="52658"/>
                  <a:pt x="77836" y="44192"/>
                  <a:pt x="98474" y="49219"/>
                </a:cubicBezTo>
                <a:cubicBezTo>
                  <a:pt x="119112" y="54246"/>
                  <a:pt x="220712" y="81498"/>
                  <a:pt x="276274" y="74619"/>
                </a:cubicBezTo>
                <a:cubicBezTo>
                  <a:pt x="331836" y="67740"/>
                  <a:pt x="441639" y="13236"/>
                  <a:pt x="431849" y="7944"/>
                </a:cubicBezTo>
                <a:cubicBezTo>
                  <a:pt x="422059" y="2652"/>
                  <a:pt x="266749" y="37313"/>
                  <a:pt x="217536" y="42869"/>
                </a:cubicBezTo>
                <a:cubicBezTo>
                  <a:pt x="168324" y="48425"/>
                  <a:pt x="171499" y="49218"/>
                  <a:pt x="136574" y="41281"/>
                </a:cubicBezTo>
                <a:cubicBezTo>
                  <a:pt x="101649" y="33344"/>
                  <a:pt x="-2597" y="-523"/>
                  <a:pt x="49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E40C311C-1411-4E6D-9BEA-CCE517CD0B36}"/>
              </a:ext>
            </a:extLst>
          </p:cNvPr>
          <p:cNvSpPr/>
          <p:nvPr/>
        </p:nvSpPr>
        <p:spPr>
          <a:xfrm>
            <a:off x="5864117" y="3371665"/>
            <a:ext cx="341559" cy="51055"/>
          </a:xfrm>
          <a:custGeom>
            <a:avLst/>
            <a:gdLst>
              <a:gd name="connsiteX0" fmla="*/ 108 w 341559"/>
              <a:gd name="connsiteY0" fmla="*/ 185 h 51055"/>
              <a:gd name="connsiteX1" fmla="*/ 173146 w 341559"/>
              <a:gd name="connsiteY1" fmla="*/ 33523 h 51055"/>
              <a:gd name="connsiteX2" fmla="*/ 341421 w 341559"/>
              <a:gd name="connsiteY2" fmla="*/ 23998 h 51055"/>
              <a:gd name="connsiteX3" fmla="*/ 198546 w 341559"/>
              <a:gd name="connsiteY3" fmla="*/ 50985 h 51055"/>
              <a:gd name="connsiteX4" fmla="*/ 108 w 341559"/>
              <a:gd name="connsiteY4" fmla="*/ 185 h 5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559" h="51055">
                <a:moveTo>
                  <a:pt x="108" y="185"/>
                </a:moveTo>
                <a:cubicBezTo>
                  <a:pt x="-4125" y="-2725"/>
                  <a:pt x="116261" y="29554"/>
                  <a:pt x="173146" y="33523"/>
                </a:cubicBezTo>
                <a:cubicBezTo>
                  <a:pt x="230032" y="37492"/>
                  <a:pt x="337188" y="21088"/>
                  <a:pt x="341421" y="23998"/>
                </a:cubicBezTo>
                <a:cubicBezTo>
                  <a:pt x="345654" y="26908"/>
                  <a:pt x="251992" y="52572"/>
                  <a:pt x="198546" y="50985"/>
                </a:cubicBezTo>
                <a:cubicBezTo>
                  <a:pt x="145100" y="49398"/>
                  <a:pt x="4341" y="3095"/>
                  <a:pt x="108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961CA5B2-05B8-4E9C-92AD-E3C946E17BDF}"/>
              </a:ext>
            </a:extLst>
          </p:cNvPr>
          <p:cNvSpPr/>
          <p:nvPr/>
        </p:nvSpPr>
        <p:spPr>
          <a:xfrm>
            <a:off x="6181585" y="3329842"/>
            <a:ext cx="234243" cy="37624"/>
          </a:xfrm>
          <a:custGeom>
            <a:avLst/>
            <a:gdLst>
              <a:gd name="connsiteX0" fmla="*/ 140 w 234243"/>
              <a:gd name="connsiteY0" fmla="*/ 37246 h 37624"/>
              <a:gd name="connsiteX1" fmla="*/ 157303 w 234243"/>
              <a:gd name="connsiteY1" fmla="*/ 7083 h 37624"/>
              <a:gd name="connsiteX2" fmla="*/ 233503 w 234243"/>
              <a:gd name="connsiteY2" fmla="*/ 5496 h 37624"/>
              <a:gd name="connsiteX3" fmla="*/ 192228 w 234243"/>
              <a:gd name="connsiteY3" fmla="*/ 733 h 37624"/>
              <a:gd name="connsiteX4" fmla="*/ 130315 w 234243"/>
              <a:gd name="connsiteY4" fmla="*/ 22958 h 37624"/>
              <a:gd name="connsiteX5" fmla="*/ 140 w 234243"/>
              <a:gd name="connsiteY5" fmla="*/ 37246 h 37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243" h="37624">
                <a:moveTo>
                  <a:pt x="140" y="37246"/>
                </a:moveTo>
                <a:cubicBezTo>
                  <a:pt x="4638" y="34600"/>
                  <a:pt x="118409" y="12375"/>
                  <a:pt x="157303" y="7083"/>
                </a:cubicBezTo>
                <a:cubicBezTo>
                  <a:pt x="196197" y="1791"/>
                  <a:pt x="227682" y="6554"/>
                  <a:pt x="233503" y="5496"/>
                </a:cubicBezTo>
                <a:cubicBezTo>
                  <a:pt x="239324" y="4438"/>
                  <a:pt x="209426" y="-2177"/>
                  <a:pt x="192228" y="733"/>
                </a:cubicBezTo>
                <a:cubicBezTo>
                  <a:pt x="175030" y="3643"/>
                  <a:pt x="160213" y="17931"/>
                  <a:pt x="130315" y="22958"/>
                </a:cubicBezTo>
                <a:cubicBezTo>
                  <a:pt x="100417" y="27985"/>
                  <a:pt x="-4358" y="39892"/>
                  <a:pt x="140" y="37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A6AEA8B9-6C03-478F-BA7C-B9B7FED3A0ED}"/>
              </a:ext>
            </a:extLst>
          </p:cNvPr>
          <p:cNvSpPr/>
          <p:nvPr/>
        </p:nvSpPr>
        <p:spPr>
          <a:xfrm>
            <a:off x="5656240" y="3089076"/>
            <a:ext cx="453660" cy="181427"/>
          </a:xfrm>
          <a:custGeom>
            <a:avLst/>
            <a:gdLst>
              <a:gd name="connsiteX0" fmla="*/ 446110 w 453660"/>
              <a:gd name="connsiteY0" fmla="*/ 8137 h 181427"/>
              <a:gd name="connsiteX1" fmla="*/ 371498 w 453660"/>
              <a:gd name="connsiteY1" fmla="*/ 8137 h 181427"/>
              <a:gd name="connsiteX2" fmla="*/ 200048 w 453660"/>
              <a:gd name="connsiteY2" fmla="*/ 50999 h 181427"/>
              <a:gd name="connsiteX3" fmla="*/ 106385 w 453660"/>
              <a:gd name="connsiteY3" fmla="*/ 114499 h 181427"/>
              <a:gd name="connsiteX4" fmla="*/ 20660 w 453660"/>
              <a:gd name="connsiteY4" fmla="*/ 119262 h 181427"/>
              <a:gd name="connsiteX5" fmla="*/ 109560 w 453660"/>
              <a:gd name="connsiteY5" fmla="*/ 135137 h 181427"/>
              <a:gd name="connsiteX6" fmla="*/ 23 w 453660"/>
              <a:gd name="connsiteY6" fmla="*/ 146249 h 181427"/>
              <a:gd name="connsiteX7" fmla="*/ 120673 w 453660"/>
              <a:gd name="connsiteY7" fmla="*/ 152599 h 181427"/>
              <a:gd name="connsiteX8" fmla="*/ 28598 w 453660"/>
              <a:gd name="connsiteY8" fmla="*/ 181174 h 181427"/>
              <a:gd name="connsiteX9" fmla="*/ 147660 w 453660"/>
              <a:gd name="connsiteY9" fmla="*/ 162124 h 181427"/>
              <a:gd name="connsiteX10" fmla="*/ 195285 w 453660"/>
              <a:gd name="connsiteY10" fmla="*/ 92274 h 181427"/>
              <a:gd name="connsiteX11" fmla="*/ 446110 w 453660"/>
              <a:gd name="connsiteY11" fmla="*/ 8137 h 18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3660" h="181427">
                <a:moveTo>
                  <a:pt x="446110" y="8137"/>
                </a:moveTo>
                <a:cubicBezTo>
                  <a:pt x="475479" y="-5886"/>
                  <a:pt x="412508" y="993"/>
                  <a:pt x="371498" y="8137"/>
                </a:cubicBezTo>
                <a:cubicBezTo>
                  <a:pt x="330488" y="15281"/>
                  <a:pt x="244233" y="33272"/>
                  <a:pt x="200048" y="50999"/>
                </a:cubicBezTo>
                <a:cubicBezTo>
                  <a:pt x="155862" y="68726"/>
                  <a:pt x="136283" y="103122"/>
                  <a:pt x="106385" y="114499"/>
                </a:cubicBezTo>
                <a:cubicBezTo>
                  <a:pt x="76487" y="125876"/>
                  <a:pt x="20131" y="115822"/>
                  <a:pt x="20660" y="119262"/>
                </a:cubicBezTo>
                <a:cubicBezTo>
                  <a:pt x="21189" y="122702"/>
                  <a:pt x="112999" y="130639"/>
                  <a:pt x="109560" y="135137"/>
                </a:cubicBezTo>
                <a:cubicBezTo>
                  <a:pt x="106121" y="139635"/>
                  <a:pt x="-1829" y="143339"/>
                  <a:pt x="23" y="146249"/>
                </a:cubicBezTo>
                <a:cubicBezTo>
                  <a:pt x="1875" y="149159"/>
                  <a:pt x="115911" y="146778"/>
                  <a:pt x="120673" y="152599"/>
                </a:cubicBezTo>
                <a:cubicBezTo>
                  <a:pt x="125435" y="158420"/>
                  <a:pt x="24100" y="179587"/>
                  <a:pt x="28598" y="181174"/>
                </a:cubicBezTo>
                <a:cubicBezTo>
                  <a:pt x="33096" y="182761"/>
                  <a:pt x="119879" y="176941"/>
                  <a:pt x="147660" y="162124"/>
                </a:cubicBezTo>
                <a:cubicBezTo>
                  <a:pt x="175441" y="147307"/>
                  <a:pt x="150570" y="118203"/>
                  <a:pt x="195285" y="92274"/>
                </a:cubicBezTo>
                <a:cubicBezTo>
                  <a:pt x="240000" y="66345"/>
                  <a:pt x="416741" y="22160"/>
                  <a:pt x="446110" y="8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B66D5235-DF6A-47E4-8D17-DD4805FB118D}"/>
              </a:ext>
            </a:extLst>
          </p:cNvPr>
          <p:cNvSpPr/>
          <p:nvPr/>
        </p:nvSpPr>
        <p:spPr>
          <a:xfrm>
            <a:off x="6226089" y="3065462"/>
            <a:ext cx="182463" cy="132943"/>
          </a:xfrm>
          <a:custGeom>
            <a:avLst/>
            <a:gdLst>
              <a:gd name="connsiteX0" fmla="*/ 86 w 182463"/>
              <a:gd name="connsiteY0" fmla="*/ 1 h 132943"/>
              <a:gd name="connsiteX1" fmla="*/ 98511 w 182463"/>
              <a:gd name="connsiteY1" fmla="*/ 42863 h 132943"/>
              <a:gd name="connsiteX2" fmla="*/ 177886 w 182463"/>
              <a:gd name="connsiteY2" fmla="*/ 131763 h 132943"/>
              <a:gd name="connsiteX3" fmla="*/ 166774 w 182463"/>
              <a:gd name="connsiteY3" fmla="*/ 90488 h 132943"/>
              <a:gd name="connsiteX4" fmla="*/ 115974 w 182463"/>
              <a:gd name="connsiteY4" fmla="*/ 41276 h 132943"/>
              <a:gd name="connsiteX5" fmla="*/ 86 w 182463"/>
              <a:gd name="connsiteY5" fmla="*/ 1 h 13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463" h="132943">
                <a:moveTo>
                  <a:pt x="86" y="1"/>
                </a:moveTo>
                <a:cubicBezTo>
                  <a:pt x="-2824" y="265"/>
                  <a:pt x="68878" y="20903"/>
                  <a:pt x="98511" y="42863"/>
                </a:cubicBezTo>
                <a:cubicBezTo>
                  <a:pt x="128144" y="64823"/>
                  <a:pt x="166509" y="123826"/>
                  <a:pt x="177886" y="131763"/>
                </a:cubicBezTo>
                <a:cubicBezTo>
                  <a:pt x="189263" y="139700"/>
                  <a:pt x="177093" y="105569"/>
                  <a:pt x="166774" y="90488"/>
                </a:cubicBezTo>
                <a:cubicBezTo>
                  <a:pt x="156455" y="75407"/>
                  <a:pt x="136082" y="56093"/>
                  <a:pt x="115974" y="41276"/>
                </a:cubicBezTo>
                <a:cubicBezTo>
                  <a:pt x="95866" y="26459"/>
                  <a:pt x="2996" y="-263"/>
                  <a:pt x="8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DF9D4D64-2D2F-4D5C-890A-92FE9BF05429}"/>
              </a:ext>
            </a:extLst>
          </p:cNvPr>
          <p:cNvSpPr/>
          <p:nvPr/>
        </p:nvSpPr>
        <p:spPr>
          <a:xfrm>
            <a:off x="5927205" y="3130315"/>
            <a:ext cx="293594" cy="186089"/>
          </a:xfrm>
          <a:custGeom>
            <a:avLst/>
            <a:gdLst>
              <a:gd name="connsiteX0" fmla="*/ 216420 w 293594"/>
              <a:gd name="connsiteY0" fmla="*/ 185973 h 186089"/>
              <a:gd name="connsiteX1" fmla="*/ 17983 w 293594"/>
              <a:gd name="connsiteY1" fmla="*/ 139935 h 186089"/>
              <a:gd name="connsiteX2" fmla="*/ 13220 w 293594"/>
              <a:gd name="connsiteY2" fmla="*/ 89135 h 186089"/>
              <a:gd name="connsiteX3" fmla="*/ 52908 w 293594"/>
              <a:gd name="connsiteY3" fmla="*/ 35160 h 186089"/>
              <a:gd name="connsiteX4" fmla="*/ 117995 w 293594"/>
              <a:gd name="connsiteY4" fmla="*/ 4998 h 186089"/>
              <a:gd name="connsiteX5" fmla="*/ 221183 w 293594"/>
              <a:gd name="connsiteY5" fmla="*/ 235 h 186089"/>
              <a:gd name="connsiteX6" fmla="*/ 246583 w 293594"/>
              <a:gd name="connsiteY6" fmla="*/ 3410 h 186089"/>
              <a:gd name="connsiteX7" fmla="*/ 265633 w 293594"/>
              <a:gd name="connsiteY7" fmla="*/ 25635 h 186089"/>
              <a:gd name="connsiteX8" fmla="*/ 287858 w 293594"/>
              <a:gd name="connsiteY8" fmla="*/ 117710 h 186089"/>
              <a:gd name="connsiteX9" fmla="*/ 289445 w 293594"/>
              <a:gd name="connsiteY9" fmla="*/ 152635 h 186089"/>
              <a:gd name="connsiteX10" fmla="*/ 216420 w 293594"/>
              <a:gd name="connsiteY10" fmla="*/ 185973 h 18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3594" h="186089">
                <a:moveTo>
                  <a:pt x="216420" y="185973"/>
                </a:moveTo>
                <a:cubicBezTo>
                  <a:pt x="171176" y="183856"/>
                  <a:pt x="51850" y="156075"/>
                  <a:pt x="17983" y="139935"/>
                </a:cubicBezTo>
                <a:cubicBezTo>
                  <a:pt x="-15884" y="123795"/>
                  <a:pt x="7399" y="106597"/>
                  <a:pt x="13220" y="89135"/>
                </a:cubicBezTo>
                <a:cubicBezTo>
                  <a:pt x="19041" y="71673"/>
                  <a:pt x="35445" y="49183"/>
                  <a:pt x="52908" y="35160"/>
                </a:cubicBezTo>
                <a:cubicBezTo>
                  <a:pt x="70371" y="21137"/>
                  <a:pt x="89949" y="10819"/>
                  <a:pt x="117995" y="4998"/>
                </a:cubicBezTo>
                <a:cubicBezTo>
                  <a:pt x="146041" y="-823"/>
                  <a:pt x="199752" y="500"/>
                  <a:pt x="221183" y="235"/>
                </a:cubicBezTo>
                <a:cubicBezTo>
                  <a:pt x="242614" y="-30"/>
                  <a:pt x="239175" y="-823"/>
                  <a:pt x="246583" y="3410"/>
                </a:cubicBezTo>
                <a:cubicBezTo>
                  <a:pt x="253991" y="7643"/>
                  <a:pt x="258754" y="6585"/>
                  <a:pt x="265633" y="25635"/>
                </a:cubicBezTo>
                <a:cubicBezTo>
                  <a:pt x="272512" y="44685"/>
                  <a:pt x="283889" y="96543"/>
                  <a:pt x="287858" y="117710"/>
                </a:cubicBezTo>
                <a:cubicBezTo>
                  <a:pt x="291827" y="138877"/>
                  <a:pt x="297647" y="144433"/>
                  <a:pt x="289445" y="152635"/>
                </a:cubicBezTo>
                <a:cubicBezTo>
                  <a:pt x="281243" y="160837"/>
                  <a:pt x="261664" y="188090"/>
                  <a:pt x="216420" y="18597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C4E4AA62-26CD-484D-8D2B-784E16166185}"/>
              </a:ext>
            </a:extLst>
          </p:cNvPr>
          <p:cNvSpPr/>
          <p:nvPr/>
        </p:nvSpPr>
        <p:spPr>
          <a:xfrm rot="20773549">
            <a:off x="6122091" y="3166296"/>
            <a:ext cx="75596" cy="1082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364CDC49-55AB-442E-9B49-DCA659E268A3}"/>
              </a:ext>
            </a:extLst>
          </p:cNvPr>
          <p:cNvSpPr/>
          <p:nvPr/>
        </p:nvSpPr>
        <p:spPr>
          <a:xfrm>
            <a:off x="5743571" y="3297395"/>
            <a:ext cx="275664" cy="38212"/>
          </a:xfrm>
          <a:custGeom>
            <a:avLst/>
            <a:gdLst>
              <a:gd name="connsiteX0" fmla="*/ 4 w 275664"/>
              <a:gd name="connsiteY0" fmla="*/ 4605 h 38212"/>
              <a:gd name="connsiteX1" fmla="*/ 150817 w 275664"/>
              <a:gd name="connsiteY1" fmla="*/ 3018 h 38212"/>
              <a:gd name="connsiteX2" fmla="*/ 274642 w 275664"/>
              <a:gd name="connsiteY2" fmla="*/ 31593 h 38212"/>
              <a:gd name="connsiteX3" fmla="*/ 206379 w 275664"/>
              <a:gd name="connsiteY3" fmla="*/ 30005 h 38212"/>
              <a:gd name="connsiteX4" fmla="*/ 146054 w 275664"/>
              <a:gd name="connsiteY4" fmla="*/ 36355 h 38212"/>
              <a:gd name="connsiteX5" fmla="*/ 4 w 275664"/>
              <a:gd name="connsiteY5" fmla="*/ 4605 h 3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664" h="38212">
                <a:moveTo>
                  <a:pt x="4" y="4605"/>
                </a:moveTo>
                <a:cubicBezTo>
                  <a:pt x="798" y="-951"/>
                  <a:pt x="105044" y="-1480"/>
                  <a:pt x="150817" y="3018"/>
                </a:cubicBezTo>
                <a:cubicBezTo>
                  <a:pt x="196590" y="7516"/>
                  <a:pt x="265382" y="27095"/>
                  <a:pt x="274642" y="31593"/>
                </a:cubicBezTo>
                <a:cubicBezTo>
                  <a:pt x="283902" y="36091"/>
                  <a:pt x="227810" y="29211"/>
                  <a:pt x="206379" y="30005"/>
                </a:cubicBezTo>
                <a:cubicBezTo>
                  <a:pt x="184948" y="30799"/>
                  <a:pt x="185741" y="42705"/>
                  <a:pt x="146054" y="36355"/>
                </a:cubicBezTo>
                <a:cubicBezTo>
                  <a:pt x="106367" y="30005"/>
                  <a:pt x="-790" y="10161"/>
                  <a:pt x="4" y="4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8724FC08-A32B-4503-8DD9-D951530D3F9F}"/>
              </a:ext>
            </a:extLst>
          </p:cNvPr>
          <p:cNvSpPr/>
          <p:nvPr/>
        </p:nvSpPr>
        <p:spPr>
          <a:xfrm>
            <a:off x="5697359" y="3066462"/>
            <a:ext cx="355463" cy="110511"/>
          </a:xfrm>
          <a:custGeom>
            <a:avLst/>
            <a:gdLst>
              <a:gd name="connsiteX0" fmla="*/ 179 w 355463"/>
              <a:gd name="connsiteY0" fmla="*/ 106951 h 110511"/>
              <a:gd name="connsiteX1" fmla="*/ 104954 w 355463"/>
              <a:gd name="connsiteY1" fmla="*/ 68851 h 110511"/>
              <a:gd name="connsiteX2" fmla="*/ 176391 w 355463"/>
              <a:gd name="connsiteY2" fmla="*/ 33926 h 110511"/>
              <a:gd name="connsiteX3" fmla="*/ 352604 w 355463"/>
              <a:gd name="connsiteY3" fmla="*/ 2176 h 110511"/>
              <a:gd name="connsiteX4" fmla="*/ 274816 w 355463"/>
              <a:gd name="connsiteY4" fmla="*/ 8526 h 110511"/>
              <a:gd name="connsiteX5" fmla="*/ 135116 w 355463"/>
              <a:gd name="connsiteY5" fmla="*/ 54563 h 110511"/>
              <a:gd name="connsiteX6" fmla="*/ 81141 w 355463"/>
              <a:gd name="connsiteY6" fmla="*/ 100601 h 110511"/>
              <a:gd name="connsiteX7" fmla="*/ 179 w 355463"/>
              <a:gd name="connsiteY7" fmla="*/ 106951 h 110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5463" h="110511">
                <a:moveTo>
                  <a:pt x="179" y="106951"/>
                </a:moveTo>
                <a:cubicBezTo>
                  <a:pt x="4148" y="101659"/>
                  <a:pt x="75585" y="81022"/>
                  <a:pt x="104954" y="68851"/>
                </a:cubicBezTo>
                <a:cubicBezTo>
                  <a:pt x="134323" y="56680"/>
                  <a:pt x="135116" y="45038"/>
                  <a:pt x="176391" y="33926"/>
                </a:cubicBezTo>
                <a:cubicBezTo>
                  <a:pt x="217666" y="22814"/>
                  <a:pt x="336200" y="6409"/>
                  <a:pt x="352604" y="2176"/>
                </a:cubicBezTo>
                <a:cubicBezTo>
                  <a:pt x="369008" y="-2057"/>
                  <a:pt x="311064" y="-205"/>
                  <a:pt x="274816" y="8526"/>
                </a:cubicBezTo>
                <a:cubicBezTo>
                  <a:pt x="238568" y="17257"/>
                  <a:pt x="167395" y="39217"/>
                  <a:pt x="135116" y="54563"/>
                </a:cubicBezTo>
                <a:cubicBezTo>
                  <a:pt x="102837" y="69909"/>
                  <a:pt x="103101" y="88430"/>
                  <a:pt x="81141" y="100601"/>
                </a:cubicBezTo>
                <a:cubicBezTo>
                  <a:pt x="59181" y="112772"/>
                  <a:pt x="-3790" y="112243"/>
                  <a:pt x="179" y="106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14F86ADD-2D71-4EC0-BC94-5AE509A69242}"/>
              </a:ext>
            </a:extLst>
          </p:cNvPr>
          <p:cNvSpPr/>
          <p:nvPr/>
        </p:nvSpPr>
        <p:spPr>
          <a:xfrm>
            <a:off x="5608839" y="2751210"/>
            <a:ext cx="326415" cy="88829"/>
          </a:xfrm>
          <a:custGeom>
            <a:avLst/>
            <a:gdLst>
              <a:gd name="connsiteX0" fmla="*/ 1386 w 326415"/>
              <a:gd name="connsiteY0" fmla="*/ 88828 h 88829"/>
              <a:gd name="connsiteX1" fmla="*/ 169661 w 326415"/>
              <a:gd name="connsiteY1" fmla="*/ 50728 h 88829"/>
              <a:gd name="connsiteX2" fmla="*/ 215699 w 326415"/>
              <a:gd name="connsiteY2" fmla="*/ 26915 h 88829"/>
              <a:gd name="connsiteX3" fmla="*/ 325236 w 326415"/>
              <a:gd name="connsiteY3" fmla="*/ 4690 h 88829"/>
              <a:gd name="connsiteX4" fmla="*/ 268086 w 326415"/>
              <a:gd name="connsiteY4" fmla="*/ 3103 h 88829"/>
              <a:gd name="connsiteX5" fmla="*/ 180774 w 326415"/>
              <a:gd name="connsiteY5" fmla="*/ 39615 h 88829"/>
              <a:gd name="connsiteX6" fmla="*/ 93461 w 326415"/>
              <a:gd name="connsiteY6" fmla="*/ 52315 h 88829"/>
              <a:gd name="connsiteX7" fmla="*/ 1386 w 326415"/>
              <a:gd name="connsiteY7" fmla="*/ 88828 h 88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415" h="88829">
                <a:moveTo>
                  <a:pt x="1386" y="88828"/>
                </a:moveTo>
                <a:cubicBezTo>
                  <a:pt x="14086" y="88563"/>
                  <a:pt x="133942" y="61047"/>
                  <a:pt x="169661" y="50728"/>
                </a:cubicBezTo>
                <a:cubicBezTo>
                  <a:pt x="205380" y="40409"/>
                  <a:pt x="189770" y="34588"/>
                  <a:pt x="215699" y="26915"/>
                </a:cubicBezTo>
                <a:cubicBezTo>
                  <a:pt x="241628" y="19242"/>
                  <a:pt x="316505" y="8659"/>
                  <a:pt x="325236" y="4690"/>
                </a:cubicBezTo>
                <a:cubicBezTo>
                  <a:pt x="333967" y="721"/>
                  <a:pt x="292163" y="-2718"/>
                  <a:pt x="268086" y="3103"/>
                </a:cubicBezTo>
                <a:cubicBezTo>
                  <a:pt x="244009" y="8924"/>
                  <a:pt x="209878" y="31413"/>
                  <a:pt x="180774" y="39615"/>
                </a:cubicBezTo>
                <a:cubicBezTo>
                  <a:pt x="151670" y="47817"/>
                  <a:pt x="120184" y="46230"/>
                  <a:pt x="93461" y="52315"/>
                </a:cubicBezTo>
                <a:cubicBezTo>
                  <a:pt x="66738" y="58400"/>
                  <a:pt x="-11314" y="89093"/>
                  <a:pt x="1386" y="88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28DDBC65-E990-4CE5-A128-A5BB858EE0EF}"/>
              </a:ext>
            </a:extLst>
          </p:cNvPr>
          <p:cNvSpPr/>
          <p:nvPr/>
        </p:nvSpPr>
        <p:spPr>
          <a:xfrm>
            <a:off x="5905269" y="2738438"/>
            <a:ext cx="362544" cy="19183"/>
          </a:xfrm>
          <a:custGeom>
            <a:avLst/>
            <a:gdLst>
              <a:gd name="connsiteX0" fmla="*/ 231 w 362544"/>
              <a:gd name="connsiteY0" fmla="*/ 0 h 19183"/>
              <a:gd name="connsiteX1" fmla="*/ 190731 w 362544"/>
              <a:gd name="connsiteY1" fmla="*/ 17462 h 19183"/>
              <a:gd name="connsiteX2" fmla="*/ 362181 w 362544"/>
              <a:gd name="connsiteY2" fmla="*/ 17462 h 19183"/>
              <a:gd name="connsiteX3" fmla="*/ 230419 w 362544"/>
              <a:gd name="connsiteY3" fmla="*/ 7937 h 19183"/>
              <a:gd name="connsiteX4" fmla="*/ 231 w 362544"/>
              <a:gd name="connsiteY4" fmla="*/ 0 h 1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544" h="19183">
                <a:moveTo>
                  <a:pt x="231" y="0"/>
                </a:moveTo>
                <a:cubicBezTo>
                  <a:pt x="-6384" y="1587"/>
                  <a:pt x="130406" y="14552"/>
                  <a:pt x="190731" y="17462"/>
                </a:cubicBezTo>
                <a:cubicBezTo>
                  <a:pt x="251056" y="20372"/>
                  <a:pt x="355566" y="19049"/>
                  <a:pt x="362181" y="17462"/>
                </a:cubicBezTo>
                <a:cubicBezTo>
                  <a:pt x="368796" y="15875"/>
                  <a:pt x="283600" y="9524"/>
                  <a:pt x="230419" y="7937"/>
                </a:cubicBezTo>
                <a:lnTo>
                  <a:pt x="23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DFEFF6F2-4B57-4909-AC15-77EA81A5B7D0}"/>
              </a:ext>
            </a:extLst>
          </p:cNvPr>
          <p:cNvSpPr/>
          <p:nvPr/>
        </p:nvSpPr>
        <p:spPr>
          <a:xfrm>
            <a:off x="6204856" y="2788143"/>
            <a:ext cx="245926" cy="75857"/>
          </a:xfrm>
          <a:custGeom>
            <a:avLst/>
            <a:gdLst>
              <a:gd name="connsiteX0" fmla="*/ 682 w 245926"/>
              <a:gd name="connsiteY0" fmla="*/ 28082 h 75857"/>
              <a:gd name="connsiteX1" fmla="*/ 146732 w 245926"/>
              <a:gd name="connsiteY1" fmla="*/ 24907 h 75857"/>
              <a:gd name="connsiteX2" fmla="*/ 245157 w 245926"/>
              <a:gd name="connsiteY2" fmla="*/ 75707 h 75857"/>
              <a:gd name="connsiteX3" fmla="*/ 189594 w 245926"/>
              <a:gd name="connsiteY3" fmla="*/ 39195 h 75857"/>
              <a:gd name="connsiteX4" fmla="*/ 135619 w 245926"/>
              <a:gd name="connsiteY4" fmla="*/ 1095 h 75857"/>
              <a:gd name="connsiteX5" fmla="*/ 94344 w 245926"/>
              <a:gd name="connsiteY5" fmla="*/ 10620 h 75857"/>
              <a:gd name="connsiteX6" fmla="*/ 682 w 245926"/>
              <a:gd name="connsiteY6" fmla="*/ 28082 h 75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926" h="75857">
                <a:moveTo>
                  <a:pt x="682" y="28082"/>
                </a:moveTo>
                <a:cubicBezTo>
                  <a:pt x="9413" y="30463"/>
                  <a:pt x="105986" y="16970"/>
                  <a:pt x="146732" y="24907"/>
                </a:cubicBezTo>
                <a:cubicBezTo>
                  <a:pt x="187478" y="32844"/>
                  <a:pt x="238013" y="73326"/>
                  <a:pt x="245157" y="75707"/>
                </a:cubicBezTo>
                <a:cubicBezTo>
                  <a:pt x="252301" y="78088"/>
                  <a:pt x="207850" y="51630"/>
                  <a:pt x="189594" y="39195"/>
                </a:cubicBezTo>
                <a:cubicBezTo>
                  <a:pt x="171338" y="26760"/>
                  <a:pt x="151494" y="5857"/>
                  <a:pt x="135619" y="1095"/>
                </a:cubicBezTo>
                <a:cubicBezTo>
                  <a:pt x="119744" y="-3667"/>
                  <a:pt x="119215" y="8503"/>
                  <a:pt x="94344" y="10620"/>
                </a:cubicBezTo>
                <a:cubicBezTo>
                  <a:pt x="69473" y="12737"/>
                  <a:pt x="-8049" y="25701"/>
                  <a:pt x="682" y="28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A23C962C-728F-41CC-AE9A-7466F02B2819}"/>
              </a:ext>
            </a:extLst>
          </p:cNvPr>
          <p:cNvSpPr/>
          <p:nvPr/>
        </p:nvSpPr>
        <p:spPr>
          <a:xfrm>
            <a:off x="5613400" y="2671817"/>
            <a:ext cx="211966" cy="163458"/>
          </a:xfrm>
          <a:custGeom>
            <a:avLst/>
            <a:gdLst>
              <a:gd name="connsiteX0" fmla="*/ 0 w 211966"/>
              <a:gd name="connsiteY0" fmla="*/ 163458 h 163458"/>
              <a:gd name="connsiteX1" fmla="*/ 73025 w 211966"/>
              <a:gd name="connsiteY1" fmla="*/ 84083 h 163458"/>
              <a:gd name="connsiteX2" fmla="*/ 207963 w 211966"/>
              <a:gd name="connsiteY2" fmla="*/ 1533 h 163458"/>
              <a:gd name="connsiteX3" fmla="*/ 171450 w 211966"/>
              <a:gd name="connsiteY3" fmla="*/ 33283 h 163458"/>
              <a:gd name="connsiteX4" fmla="*/ 120650 w 211966"/>
              <a:gd name="connsiteY4" fmla="*/ 69796 h 163458"/>
              <a:gd name="connsiteX5" fmla="*/ 0 w 211966"/>
              <a:gd name="connsiteY5" fmla="*/ 163458 h 16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966" h="163458">
                <a:moveTo>
                  <a:pt x="0" y="163458"/>
                </a:moveTo>
                <a:cubicBezTo>
                  <a:pt x="19182" y="137264"/>
                  <a:pt x="38365" y="111070"/>
                  <a:pt x="73025" y="84083"/>
                </a:cubicBezTo>
                <a:cubicBezTo>
                  <a:pt x="107685" y="57096"/>
                  <a:pt x="191559" y="10000"/>
                  <a:pt x="207963" y="1533"/>
                </a:cubicBezTo>
                <a:cubicBezTo>
                  <a:pt x="224367" y="-6934"/>
                  <a:pt x="186002" y="21906"/>
                  <a:pt x="171450" y="33283"/>
                </a:cubicBezTo>
                <a:cubicBezTo>
                  <a:pt x="156898" y="44660"/>
                  <a:pt x="120650" y="69796"/>
                  <a:pt x="120650" y="69796"/>
                </a:cubicBezTo>
                <a:lnTo>
                  <a:pt x="0" y="16345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C46BF536-0CD1-4F21-B979-4CF32ABE27D0}"/>
              </a:ext>
            </a:extLst>
          </p:cNvPr>
          <p:cNvSpPr/>
          <p:nvPr/>
        </p:nvSpPr>
        <p:spPr>
          <a:xfrm>
            <a:off x="5862617" y="2598011"/>
            <a:ext cx="245167" cy="75592"/>
          </a:xfrm>
          <a:custGeom>
            <a:avLst/>
            <a:gdLst>
              <a:gd name="connsiteX0" fmla="*/ 21 w 245167"/>
              <a:gd name="connsiteY0" fmla="*/ 75339 h 75592"/>
              <a:gd name="connsiteX1" fmla="*/ 117496 w 245167"/>
              <a:gd name="connsiteY1" fmla="*/ 38827 h 75592"/>
              <a:gd name="connsiteX2" fmla="*/ 244496 w 245167"/>
              <a:gd name="connsiteY2" fmla="*/ 2314 h 75592"/>
              <a:gd name="connsiteX3" fmla="*/ 165121 w 245167"/>
              <a:gd name="connsiteY3" fmla="*/ 5489 h 75592"/>
              <a:gd name="connsiteX4" fmla="*/ 107971 w 245167"/>
              <a:gd name="connsiteY4" fmla="*/ 19777 h 75592"/>
              <a:gd name="connsiteX5" fmla="*/ 21 w 245167"/>
              <a:gd name="connsiteY5" fmla="*/ 75339 h 7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167" h="75592">
                <a:moveTo>
                  <a:pt x="21" y="75339"/>
                </a:moveTo>
                <a:cubicBezTo>
                  <a:pt x="1608" y="78514"/>
                  <a:pt x="76750" y="50998"/>
                  <a:pt x="117496" y="38827"/>
                </a:cubicBezTo>
                <a:cubicBezTo>
                  <a:pt x="158242" y="26656"/>
                  <a:pt x="236559" y="7870"/>
                  <a:pt x="244496" y="2314"/>
                </a:cubicBezTo>
                <a:cubicBezTo>
                  <a:pt x="252434" y="-3242"/>
                  <a:pt x="187875" y="2578"/>
                  <a:pt x="165121" y="5489"/>
                </a:cubicBezTo>
                <a:cubicBezTo>
                  <a:pt x="142367" y="8400"/>
                  <a:pt x="131783" y="9194"/>
                  <a:pt x="107971" y="19777"/>
                </a:cubicBezTo>
                <a:cubicBezTo>
                  <a:pt x="84159" y="30360"/>
                  <a:pt x="-1566" y="72164"/>
                  <a:pt x="21" y="75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8564D18F-B92E-4930-A5B1-6D21CF3FA159}"/>
              </a:ext>
            </a:extLst>
          </p:cNvPr>
          <p:cNvSpPr/>
          <p:nvPr/>
        </p:nvSpPr>
        <p:spPr>
          <a:xfrm>
            <a:off x="6535737" y="2710047"/>
            <a:ext cx="43101" cy="130442"/>
          </a:xfrm>
          <a:custGeom>
            <a:avLst/>
            <a:gdLst>
              <a:gd name="connsiteX0" fmla="*/ 1 w 43101"/>
              <a:gd name="connsiteY0" fmla="*/ 1403 h 130442"/>
              <a:gd name="connsiteX1" fmla="*/ 36513 w 43101"/>
              <a:gd name="connsiteY1" fmla="*/ 45853 h 130442"/>
              <a:gd name="connsiteX2" fmla="*/ 42863 w 43101"/>
              <a:gd name="connsiteY2" fmla="*/ 128403 h 130442"/>
              <a:gd name="connsiteX3" fmla="*/ 38101 w 43101"/>
              <a:gd name="connsiteY3" fmla="*/ 96653 h 130442"/>
              <a:gd name="connsiteX4" fmla="*/ 1 w 43101"/>
              <a:gd name="connsiteY4" fmla="*/ 1403 h 13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01" h="130442">
                <a:moveTo>
                  <a:pt x="1" y="1403"/>
                </a:moveTo>
                <a:cubicBezTo>
                  <a:pt x="-264" y="-7064"/>
                  <a:pt x="29369" y="24686"/>
                  <a:pt x="36513" y="45853"/>
                </a:cubicBezTo>
                <a:cubicBezTo>
                  <a:pt x="43657" y="67020"/>
                  <a:pt x="42598" y="119936"/>
                  <a:pt x="42863" y="128403"/>
                </a:cubicBezTo>
                <a:cubicBezTo>
                  <a:pt x="43128" y="136870"/>
                  <a:pt x="44186" y="117555"/>
                  <a:pt x="38101" y="96653"/>
                </a:cubicBezTo>
                <a:cubicBezTo>
                  <a:pt x="32016" y="75751"/>
                  <a:pt x="266" y="9870"/>
                  <a:pt x="1" y="1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6EC82105-F23D-4C19-99A8-CE82E76EF2F2}"/>
              </a:ext>
            </a:extLst>
          </p:cNvPr>
          <p:cNvSpPr/>
          <p:nvPr/>
        </p:nvSpPr>
        <p:spPr>
          <a:xfrm>
            <a:off x="6094413" y="2619375"/>
            <a:ext cx="315165" cy="58853"/>
          </a:xfrm>
          <a:custGeom>
            <a:avLst/>
            <a:gdLst>
              <a:gd name="connsiteX0" fmla="*/ 0 w 315165"/>
              <a:gd name="connsiteY0" fmla="*/ 0 h 58853"/>
              <a:gd name="connsiteX1" fmla="*/ 188912 w 315165"/>
              <a:gd name="connsiteY1" fmla="*/ 12700 h 58853"/>
              <a:gd name="connsiteX2" fmla="*/ 306387 w 315165"/>
              <a:gd name="connsiteY2" fmla="*/ 57150 h 58853"/>
              <a:gd name="connsiteX3" fmla="*/ 295275 w 315165"/>
              <a:gd name="connsiteY3" fmla="*/ 47625 h 58853"/>
              <a:gd name="connsiteX4" fmla="*/ 204787 w 315165"/>
              <a:gd name="connsiteY4" fmla="*/ 28575 h 58853"/>
              <a:gd name="connsiteX5" fmla="*/ 0 w 315165"/>
              <a:gd name="connsiteY5" fmla="*/ 0 h 58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165" h="58853">
                <a:moveTo>
                  <a:pt x="0" y="0"/>
                </a:moveTo>
                <a:cubicBezTo>
                  <a:pt x="68924" y="1587"/>
                  <a:pt x="137848" y="3175"/>
                  <a:pt x="188912" y="12700"/>
                </a:cubicBezTo>
                <a:cubicBezTo>
                  <a:pt x="239976" y="22225"/>
                  <a:pt x="288660" y="51329"/>
                  <a:pt x="306387" y="57150"/>
                </a:cubicBezTo>
                <a:cubicBezTo>
                  <a:pt x="324114" y="62971"/>
                  <a:pt x="312208" y="52387"/>
                  <a:pt x="295275" y="47625"/>
                </a:cubicBezTo>
                <a:cubicBezTo>
                  <a:pt x="278342" y="42863"/>
                  <a:pt x="204787" y="28575"/>
                  <a:pt x="204787" y="285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A6083872-771E-4485-9F8B-BAA278D6577A}"/>
              </a:ext>
            </a:extLst>
          </p:cNvPr>
          <p:cNvSpPr/>
          <p:nvPr/>
        </p:nvSpPr>
        <p:spPr>
          <a:xfrm>
            <a:off x="6462614" y="2676264"/>
            <a:ext cx="90287" cy="162009"/>
          </a:xfrm>
          <a:custGeom>
            <a:avLst/>
            <a:gdLst>
              <a:gd name="connsiteX0" fmla="*/ 99 w 90287"/>
              <a:gd name="connsiteY0" fmla="*/ 261 h 162009"/>
              <a:gd name="connsiteX1" fmla="*/ 63599 w 90287"/>
              <a:gd name="connsiteY1" fmla="*/ 62174 h 162009"/>
              <a:gd name="connsiteX2" fmla="*/ 88999 w 90287"/>
              <a:gd name="connsiteY2" fmla="*/ 159011 h 162009"/>
              <a:gd name="connsiteX3" fmla="*/ 82649 w 90287"/>
              <a:gd name="connsiteY3" fmla="*/ 128849 h 162009"/>
              <a:gd name="connsiteX4" fmla="*/ 49311 w 90287"/>
              <a:gd name="connsiteY4" fmla="*/ 43124 h 162009"/>
              <a:gd name="connsiteX5" fmla="*/ 99 w 90287"/>
              <a:gd name="connsiteY5" fmla="*/ 261 h 162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287" h="162009">
                <a:moveTo>
                  <a:pt x="99" y="261"/>
                </a:moveTo>
                <a:cubicBezTo>
                  <a:pt x="2480" y="3436"/>
                  <a:pt x="48782" y="35716"/>
                  <a:pt x="63599" y="62174"/>
                </a:cubicBezTo>
                <a:cubicBezTo>
                  <a:pt x="78416" y="88632"/>
                  <a:pt x="85824" y="147898"/>
                  <a:pt x="88999" y="159011"/>
                </a:cubicBezTo>
                <a:cubicBezTo>
                  <a:pt x="92174" y="170124"/>
                  <a:pt x="89264" y="148163"/>
                  <a:pt x="82649" y="128849"/>
                </a:cubicBezTo>
                <a:cubicBezTo>
                  <a:pt x="76034" y="109535"/>
                  <a:pt x="59894" y="62703"/>
                  <a:pt x="49311" y="43124"/>
                </a:cubicBezTo>
                <a:cubicBezTo>
                  <a:pt x="38728" y="23545"/>
                  <a:pt x="-2282" y="-2914"/>
                  <a:pt x="99" y="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028FAD54-CA6A-4A7B-B268-7C4B8E995432}"/>
              </a:ext>
            </a:extLst>
          </p:cNvPr>
          <p:cNvSpPr/>
          <p:nvPr/>
        </p:nvSpPr>
        <p:spPr>
          <a:xfrm>
            <a:off x="6381395" y="2750461"/>
            <a:ext cx="159518" cy="82615"/>
          </a:xfrm>
          <a:custGeom>
            <a:avLst/>
            <a:gdLst>
              <a:gd name="connsiteX0" fmla="*/ 355 w 159518"/>
              <a:gd name="connsiteY0" fmla="*/ 677 h 82615"/>
              <a:gd name="connsiteX1" fmla="*/ 100368 w 159518"/>
              <a:gd name="connsiteY1" fmla="*/ 30839 h 82615"/>
              <a:gd name="connsiteX2" fmla="*/ 155930 w 159518"/>
              <a:gd name="connsiteY2" fmla="*/ 81639 h 82615"/>
              <a:gd name="connsiteX3" fmla="*/ 138468 w 159518"/>
              <a:gd name="connsiteY3" fmla="*/ 59414 h 82615"/>
              <a:gd name="connsiteX4" fmla="*/ 355 w 159518"/>
              <a:gd name="connsiteY4" fmla="*/ 677 h 82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518" h="82615">
                <a:moveTo>
                  <a:pt x="355" y="677"/>
                </a:moveTo>
                <a:cubicBezTo>
                  <a:pt x="-5995" y="-4085"/>
                  <a:pt x="74439" y="17345"/>
                  <a:pt x="100368" y="30839"/>
                </a:cubicBezTo>
                <a:cubicBezTo>
                  <a:pt x="126297" y="44333"/>
                  <a:pt x="149580" y="76877"/>
                  <a:pt x="155930" y="81639"/>
                </a:cubicBezTo>
                <a:cubicBezTo>
                  <a:pt x="162280" y="86401"/>
                  <a:pt x="162281" y="72908"/>
                  <a:pt x="138468" y="59414"/>
                </a:cubicBezTo>
                <a:cubicBezTo>
                  <a:pt x="114656" y="45920"/>
                  <a:pt x="6705" y="5439"/>
                  <a:pt x="355" y="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615B1089-AECC-4156-9C8D-6551E7FE26E7}"/>
              </a:ext>
            </a:extLst>
          </p:cNvPr>
          <p:cNvSpPr/>
          <p:nvPr/>
        </p:nvSpPr>
        <p:spPr>
          <a:xfrm>
            <a:off x="7179420" y="3124104"/>
            <a:ext cx="583622" cy="165097"/>
          </a:xfrm>
          <a:custGeom>
            <a:avLst/>
            <a:gdLst>
              <a:gd name="connsiteX0" fmla="*/ 843 w 583622"/>
              <a:gd name="connsiteY0" fmla="*/ 146146 h 165097"/>
              <a:gd name="connsiteX1" fmla="*/ 21480 w 583622"/>
              <a:gd name="connsiteY1" fmla="*/ 93759 h 165097"/>
              <a:gd name="connsiteX2" fmla="*/ 110380 w 583622"/>
              <a:gd name="connsiteY2" fmla="*/ 49309 h 165097"/>
              <a:gd name="connsiteX3" fmla="*/ 199280 w 583622"/>
              <a:gd name="connsiteY3" fmla="*/ 33434 h 165097"/>
              <a:gd name="connsiteX4" fmla="*/ 300880 w 583622"/>
              <a:gd name="connsiteY4" fmla="*/ 1684 h 165097"/>
              <a:gd name="connsiteX5" fmla="*/ 400893 w 583622"/>
              <a:gd name="connsiteY5" fmla="*/ 23909 h 165097"/>
              <a:gd name="connsiteX6" fmla="*/ 418355 w 583622"/>
              <a:gd name="connsiteY6" fmla="*/ 96 h 165097"/>
              <a:gd name="connsiteX7" fmla="*/ 465980 w 583622"/>
              <a:gd name="connsiteY7" fmla="*/ 35021 h 165097"/>
              <a:gd name="connsiteX8" fmla="*/ 475505 w 583622"/>
              <a:gd name="connsiteY8" fmla="*/ 1684 h 165097"/>
              <a:gd name="connsiteX9" fmla="*/ 534243 w 583622"/>
              <a:gd name="connsiteY9" fmla="*/ 68359 h 165097"/>
              <a:gd name="connsiteX10" fmla="*/ 529480 w 583622"/>
              <a:gd name="connsiteY10" fmla="*/ 74709 h 165097"/>
              <a:gd name="connsiteX11" fmla="*/ 507255 w 583622"/>
              <a:gd name="connsiteY11" fmla="*/ 79471 h 165097"/>
              <a:gd name="connsiteX12" fmla="*/ 581868 w 583622"/>
              <a:gd name="connsiteY12" fmla="*/ 122334 h 165097"/>
              <a:gd name="connsiteX13" fmla="*/ 559643 w 583622"/>
              <a:gd name="connsiteY13" fmla="*/ 122334 h 165097"/>
              <a:gd name="connsiteX14" fmla="*/ 554880 w 583622"/>
              <a:gd name="connsiteY14" fmla="*/ 135034 h 165097"/>
              <a:gd name="connsiteX15" fmla="*/ 572343 w 583622"/>
              <a:gd name="connsiteY15" fmla="*/ 162021 h 165097"/>
              <a:gd name="connsiteX16" fmla="*/ 531068 w 583622"/>
              <a:gd name="connsiteY16" fmla="*/ 163609 h 165097"/>
              <a:gd name="connsiteX17" fmla="*/ 459630 w 583622"/>
              <a:gd name="connsiteY17" fmla="*/ 154084 h 165097"/>
              <a:gd name="connsiteX18" fmla="*/ 407243 w 583622"/>
              <a:gd name="connsiteY18" fmla="*/ 150909 h 165097"/>
              <a:gd name="connsiteX19" fmla="*/ 483443 w 583622"/>
              <a:gd name="connsiteY19" fmla="*/ 133446 h 165097"/>
              <a:gd name="connsiteX20" fmla="*/ 465980 w 583622"/>
              <a:gd name="connsiteY20" fmla="*/ 109634 h 165097"/>
              <a:gd name="connsiteX21" fmla="*/ 415180 w 583622"/>
              <a:gd name="connsiteY21" fmla="*/ 62009 h 165097"/>
              <a:gd name="connsiteX22" fmla="*/ 378668 w 583622"/>
              <a:gd name="connsiteY22" fmla="*/ 46134 h 165097"/>
              <a:gd name="connsiteX23" fmla="*/ 350093 w 583622"/>
              <a:gd name="connsiteY23" fmla="*/ 28671 h 165097"/>
              <a:gd name="connsiteX24" fmla="*/ 278655 w 583622"/>
              <a:gd name="connsiteY24" fmla="*/ 28671 h 165097"/>
              <a:gd name="connsiteX25" fmla="*/ 40530 w 583622"/>
              <a:gd name="connsiteY25" fmla="*/ 82646 h 165097"/>
              <a:gd name="connsiteX26" fmla="*/ 843 w 583622"/>
              <a:gd name="connsiteY26" fmla="*/ 146146 h 165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83622" h="165097">
                <a:moveTo>
                  <a:pt x="843" y="146146"/>
                </a:moveTo>
                <a:cubicBezTo>
                  <a:pt x="-2332" y="147998"/>
                  <a:pt x="3224" y="109899"/>
                  <a:pt x="21480" y="93759"/>
                </a:cubicBezTo>
                <a:cubicBezTo>
                  <a:pt x="39736" y="77619"/>
                  <a:pt x="80747" y="59363"/>
                  <a:pt x="110380" y="49309"/>
                </a:cubicBezTo>
                <a:cubicBezTo>
                  <a:pt x="140013" y="39255"/>
                  <a:pt x="167530" y="41371"/>
                  <a:pt x="199280" y="33434"/>
                </a:cubicBezTo>
                <a:cubicBezTo>
                  <a:pt x="231030" y="25497"/>
                  <a:pt x="267278" y="3271"/>
                  <a:pt x="300880" y="1684"/>
                </a:cubicBezTo>
                <a:cubicBezTo>
                  <a:pt x="334482" y="97"/>
                  <a:pt x="381314" y="24174"/>
                  <a:pt x="400893" y="23909"/>
                </a:cubicBezTo>
                <a:cubicBezTo>
                  <a:pt x="420472" y="23644"/>
                  <a:pt x="407507" y="-1756"/>
                  <a:pt x="418355" y="96"/>
                </a:cubicBezTo>
                <a:cubicBezTo>
                  <a:pt x="429203" y="1948"/>
                  <a:pt x="456455" y="34756"/>
                  <a:pt x="465980" y="35021"/>
                </a:cubicBezTo>
                <a:cubicBezTo>
                  <a:pt x="475505" y="35286"/>
                  <a:pt x="464128" y="-3872"/>
                  <a:pt x="475505" y="1684"/>
                </a:cubicBezTo>
                <a:cubicBezTo>
                  <a:pt x="486882" y="7240"/>
                  <a:pt x="525247" y="56188"/>
                  <a:pt x="534243" y="68359"/>
                </a:cubicBezTo>
                <a:cubicBezTo>
                  <a:pt x="543239" y="80530"/>
                  <a:pt x="533978" y="72857"/>
                  <a:pt x="529480" y="74709"/>
                </a:cubicBezTo>
                <a:cubicBezTo>
                  <a:pt x="524982" y="76561"/>
                  <a:pt x="498524" y="71534"/>
                  <a:pt x="507255" y="79471"/>
                </a:cubicBezTo>
                <a:cubicBezTo>
                  <a:pt x="515986" y="87408"/>
                  <a:pt x="573137" y="115190"/>
                  <a:pt x="581868" y="122334"/>
                </a:cubicBezTo>
                <a:cubicBezTo>
                  <a:pt x="590599" y="129478"/>
                  <a:pt x="564141" y="120217"/>
                  <a:pt x="559643" y="122334"/>
                </a:cubicBezTo>
                <a:cubicBezTo>
                  <a:pt x="555145" y="124451"/>
                  <a:pt x="552763" y="128420"/>
                  <a:pt x="554880" y="135034"/>
                </a:cubicBezTo>
                <a:cubicBezTo>
                  <a:pt x="556997" y="141648"/>
                  <a:pt x="576312" y="157259"/>
                  <a:pt x="572343" y="162021"/>
                </a:cubicBezTo>
                <a:cubicBezTo>
                  <a:pt x="568374" y="166783"/>
                  <a:pt x="549854" y="164932"/>
                  <a:pt x="531068" y="163609"/>
                </a:cubicBezTo>
                <a:cubicBezTo>
                  <a:pt x="512282" y="162286"/>
                  <a:pt x="480267" y="156201"/>
                  <a:pt x="459630" y="154084"/>
                </a:cubicBezTo>
                <a:cubicBezTo>
                  <a:pt x="438993" y="151967"/>
                  <a:pt x="403274" y="154349"/>
                  <a:pt x="407243" y="150909"/>
                </a:cubicBezTo>
                <a:cubicBezTo>
                  <a:pt x="411212" y="147469"/>
                  <a:pt x="473654" y="140325"/>
                  <a:pt x="483443" y="133446"/>
                </a:cubicBezTo>
                <a:cubicBezTo>
                  <a:pt x="493232" y="126567"/>
                  <a:pt x="477357" y="121540"/>
                  <a:pt x="465980" y="109634"/>
                </a:cubicBezTo>
                <a:cubicBezTo>
                  <a:pt x="454603" y="97728"/>
                  <a:pt x="429732" y="72592"/>
                  <a:pt x="415180" y="62009"/>
                </a:cubicBezTo>
                <a:cubicBezTo>
                  <a:pt x="400628" y="51426"/>
                  <a:pt x="389516" y="51690"/>
                  <a:pt x="378668" y="46134"/>
                </a:cubicBezTo>
                <a:cubicBezTo>
                  <a:pt x="367820" y="40578"/>
                  <a:pt x="366762" y="31581"/>
                  <a:pt x="350093" y="28671"/>
                </a:cubicBezTo>
                <a:cubicBezTo>
                  <a:pt x="333424" y="25761"/>
                  <a:pt x="330249" y="19675"/>
                  <a:pt x="278655" y="28671"/>
                </a:cubicBezTo>
                <a:cubicBezTo>
                  <a:pt x="227061" y="37667"/>
                  <a:pt x="85245" y="65448"/>
                  <a:pt x="40530" y="82646"/>
                </a:cubicBezTo>
                <a:cubicBezTo>
                  <a:pt x="-4185" y="99844"/>
                  <a:pt x="4018" y="144294"/>
                  <a:pt x="843" y="146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2226F862-2949-40A5-8F01-F043AC713448}"/>
              </a:ext>
            </a:extLst>
          </p:cNvPr>
          <p:cNvSpPr/>
          <p:nvPr/>
        </p:nvSpPr>
        <p:spPr>
          <a:xfrm>
            <a:off x="7169706" y="3124176"/>
            <a:ext cx="430332" cy="133377"/>
          </a:xfrm>
          <a:custGeom>
            <a:avLst/>
            <a:gdLst>
              <a:gd name="connsiteX0" fmla="*/ 1032 w 430332"/>
              <a:gd name="connsiteY0" fmla="*/ 133374 h 133377"/>
              <a:gd name="connsiteX1" fmla="*/ 58182 w 430332"/>
              <a:gd name="connsiteY1" fmla="*/ 57174 h 133377"/>
              <a:gd name="connsiteX2" fmla="*/ 83582 w 430332"/>
              <a:gd name="connsiteY2" fmla="*/ 39712 h 133377"/>
              <a:gd name="connsiteX3" fmla="*/ 94694 w 430332"/>
              <a:gd name="connsiteY3" fmla="*/ 19074 h 133377"/>
              <a:gd name="connsiteX4" fmla="*/ 145494 w 430332"/>
              <a:gd name="connsiteY4" fmla="*/ 36537 h 133377"/>
              <a:gd name="connsiteX5" fmla="*/ 186769 w 430332"/>
              <a:gd name="connsiteY5" fmla="*/ 25424 h 133377"/>
              <a:gd name="connsiteX6" fmla="*/ 262969 w 430332"/>
              <a:gd name="connsiteY6" fmla="*/ 24 h 133377"/>
              <a:gd name="connsiteX7" fmla="*/ 428069 w 430332"/>
              <a:gd name="connsiteY7" fmla="*/ 20662 h 133377"/>
              <a:gd name="connsiteX8" fmla="*/ 353457 w 430332"/>
              <a:gd name="connsiteY8" fmla="*/ 17487 h 133377"/>
              <a:gd name="connsiteX9" fmla="*/ 275669 w 430332"/>
              <a:gd name="connsiteY9" fmla="*/ 17487 h 133377"/>
              <a:gd name="connsiteX10" fmla="*/ 112157 w 430332"/>
              <a:gd name="connsiteY10" fmla="*/ 53999 h 133377"/>
              <a:gd name="connsiteX11" fmla="*/ 1032 w 430332"/>
              <a:gd name="connsiteY11" fmla="*/ 133374 h 13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0332" h="133377">
                <a:moveTo>
                  <a:pt x="1032" y="133374"/>
                </a:moveTo>
                <a:cubicBezTo>
                  <a:pt x="-7964" y="133903"/>
                  <a:pt x="44424" y="72784"/>
                  <a:pt x="58182" y="57174"/>
                </a:cubicBezTo>
                <a:cubicBezTo>
                  <a:pt x="71940" y="41564"/>
                  <a:pt x="77497" y="46062"/>
                  <a:pt x="83582" y="39712"/>
                </a:cubicBezTo>
                <a:cubicBezTo>
                  <a:pt x="89667" y="33362"/>
                  <a:pt x="84375" y="19603"/>
                  <a:pt x="94694" y="19074"/>
                </a:cubicBezTo>
                <a:cubicBezTo>
                  <a:pt x="105013" y="18545"/>
                  <a:pt x="130148" y="35479"/>
                  <a:pt x="145494" y="36537"/>
                </a:cubicBezTo>
                <a:cubicBezTo>
                  <a:pt x="160840" y="37595"/>
                  <a:pt x="167190" y="31509"/>
                  <a:pt x="186769" y="25424"/>
                </a:cubicBezTo>
                <a:cubicBezTo>
                  <a:pt x="206348" y="19339"/>
                  <a:pt x="222752" y="818"/>
                  <a:pt x="262969" y="24"/>
                </a:cubicBezTo>
                <a:cubicBezTo>
                  <a:pt x="303186" y="-770"/>
                  <a:pt x="412988" y="17752"/>
                  <a:pt x="428069" y="20662"/>
                </a:cubicBezTo>
                <a:cubicBezTo>
                  <a:pt x="443150" y="23572"/>
                  <a:pt x="378857" y="18016"/>
                  <a:pt x="353457" y="17487"/>
                </a:cubicBezTo>
                <a:cubicBezTo>
                  <a:pt x="328057" y="16958"/>
                  <a:pt x="315886" y="11402"/>
                  <a:pt x="275669" y="17487"/>
                </a:cubicBezTo>
                <a:cubicBezTo>
                  <a:pt x="235452" y="23572"/>
                  <a:pt x="155284" y="36007"/>
                  <a:pt x="112157" y="53999"/>
                </a:cubicBezTo>
                <a:cubicBezTo>
                  <a:pt x="69030" y="71991"/>
                  <a:pt x="10028" y="132845"/>
                  <a:pt x="1032" y="133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144B5588-1EA9-4502-8422-1FF1E416E4D6}"/>
              </a:ext>
            </a:extLst>
          </p:cNvPr>
          <p:cNvSpPr/>
          <p:nvPr/>
        </p:nvSpPr>
        <p:spPr>
          <a:xfrm>
            <a:off x="7165826" y="3167062"/>
            <a:ext cx="159118" cy="104921"/>
          </a:xfrm>
          <a:custGeom>
            <a:avLst/>
            <a:gdLst>
              <a:gd name="connsiteX0" fmla="*/ 117624 w 159118"/>
              <a:gd name="connsiteY0" fmla="*/ 1 h 104921"/>
              <a:gd name="connsiteX1" fmla="*/ 76349 w 159118"/>
              <a:gd name="connsiteY1" fmla="*/ 61914 h 104921"/>
              <a:gd name="connsiteX2" fmla="*/ 103336 w 159118"/>
              <a:gd name="connsiteY2" fmla="*/ 87314 h 104921"/>
              <a:gd name="connsiteX3" fmla="*/ 158899 w 159118"/>
              <a:gd name="connsiteY3" fmla="*/ 100014 h 104921"/>
              <a:gd name="connsiteX4" fmla="*/ 117624 w 159118"/>
              <a:gd name="connsiteY4" fmla="*/ 100014 h 104921"/>
              <a:gd name="connsiteX5" fmla="*/ 149 w 159118"/>
              <a:gd name="connsiteY5" fmla="*/ 104776 h 104921"/>
              <a:gd name="connsiteX6" fmla="*/ 92224 w 159118"/>
              <a:gd name="connsiteY6" fmla="*/ 93664 h 104921"/>
              <a:gd name="connsiteX7" fmla="*/ 55711 w 159118"/>
              <a:gd name="connsiteY7" fmla="*/ 63501 h 104921"/>
              <a:gd name="connsiteX8" fmla="*/ 117624 w 159118"/>
              <a:gd name="connsiteY8" fmla="*/ 1 h 10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18" h="104921">
                <a:moveTo>
                  <a:pt x="117624" y="1"/>
                </a:moveTo>
                <a:cubicBezTo>
                  <a:pt x="121064" y="-263"/>
                  <a:pt x="78730" y="47362"/>
                  <a:pt x="76349" y="61914"/>
                </a:cubicBezTo>
                <a:cubicBezTo>
                  <a:pt x="73968" y="76466"/>
                  <a:pt x="89578" y="80964"/>
                  <a:pt x="103336" y="87314"/>
                </a:cubicBezTo>
                <a:cubicBezTo>
                  <a:pt x="117094" y="93664"/>
                  <a:pt x="156518" y="97897"/>
                  <a:pt x="158899" y="100014"/>
                </a:cubicBezTo>
                <a:cubicBezTo>
                  <a:pt x="161280" y="102131"/>
                  <a:pt x="144082" y="99220"/>
                  <a:pt x="117624" y="100014"/>
                </a:cubicBezTo>
                <a:cubicBezTo>
                  <a:pt x="91166" y="100808"/>
                  <a:pt x="4382" y="105834"/>
                  <a:pt x="149" y="104776"/>
                </a:cubicBezTo>
                <a:cubicBezTo>
                  <a:pt x="-4084" y="103718"/>
                  <a:pt x="82964" y="100543"/>
                  <a:pt x="92224" y="93664"/>
                </a:cubicBezTo>
                <a:cubicBezTo>
                  <a:pt x="101484" y="86785"/>
                  <a:pt x="53330" y="78053"/>
                  <a:pt x="55711" y="63501"/>
                </a:cubicBezTo>
                <a:cubicBezTo>
                  <a:pt x="58092" y="48949"/>
                  <a:pt x="114184" y="265"/>
                  <a:pt x="11762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F096CEE6-BC47-4B89-834F-9AACD45A7C14}"/>
              </a:ext>
            </a:extLst>
          </p:cNvPr>
          <p:cNvSpPr/>
          <p:nvPr/>
        </p:nvSpPr>
        <p:spPr>
          <a:xfrm>
            <a:off x="7314356" y="3267368"/>
            <a:ext cx="273985" cy="12488"/>
          </a:xfrm>
          <a:custGeom>
            <a:avLst/>
            <a:gdLst>
              <a:gd name="connsiteX0" fmla="*/ 844 w 273985"/>
              <a:gd name="connsiteY0" fmla="*/ 2882 h 12488"/>
              <a:gd name="connsiteX1" fmla="*/ 146894 w 273985"/>
              <a:gd name="connsiteY1" fmla="*/ 12407 h 12488"/>
              <a:gd name="connsiteX2" fmla="*/ 180232 w 273985"/>
              <a:gd name="connsiteY2" fmla="*/ 7645 h 12488"/>
              <a:gd name="connsiteX3" fmla="*/ 272307 w 273985"/>
              <a:gd name="connsiteY3" fmla="*/ 10820 h 12488"/>
              <a:gd name="connsiteX4" fmla="*/ 221507 w 273985"/>
              <a:gd name="connsiteY4" fmla="*/ 1295 h 12488"/>
              <a:gd name="connsiteX5" fmla="*/ 844 w 273985"/>
              <a:gd name="connsiteY5" fmla="*/ 2882 h 12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985" h="12488">
                <a:moveTo>
                  <a:pt x="844" y="2882"/>
                </a:moveTo>
                <a:cubicBezTo>
                  <a:pt x="-11592" y="4734"/>
                  <a:pt x="116996" y="11613"/>
                  <a:pt x="146894" y="12407"/>
                </a:cubicBezTo>
                <a:cubicBezTo>
                  <a:pt x="176792" y="13201"/>
                  <a:pt x="159330" y="7909"/>
                  <a:pt x="180232" y="7645"/>
                </a:cubicBezTo>
                <a:cubicBezTo>
                  <a:pt x="201134" y="7381"/>
                  <a:pt x="265428" y="11878"/>
                  <a:pt x="272307" y="10820"/>
                </a:cubicBezTo>
                <a:cubicBezTo>
                  <a:pt x="279186" y="9762"/>
                  <a:pt x="265428" y="4205"/>
                  <a:pt x="221507" y="1295"/>
                </a:cubicBezTo>
                <a:cubicBezTo>
                  <a:pt x="177586" y="-1615"/>
                  <a:pt x="13280" y="1030"/>
                  <a:pt x="844" y="2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870EE05A-5F96-4082-83E1-D27B6E3375AD}"/>
              </a:ext>
            </a:extLst>
          </p:cNvPr>
          <p:cNvSpPr/>
          <p:nvPr/>
        </p:nvSpPr>
        <p:spPr>
          <a:xfrm>
            <a:off x="7296140" y="3252783"/>
            <a:ext cx="239750" cy="11121"/>
          </a:xfrm>
          <a:custGeom>
            <a:avLst/>
            <a:gdLst>
              <a:gd name="connsiteX0" fmla="*/ 10 w 239750"/>
              <a:gd name="connsiteY0" fmla="*/ 4767 h 11121"/>
              <a:gd name="connsiteX1" fmla="*/ 115898 w 239750"/>
              <a:gd name="connsiteY1" fmla="*/ 1592 h 11121"/>
              <a:gd name="connsiteX2" fmla="*/ 238135 w 239750"/>
              <a:gd name="connsiteY2" fmla="*/ 9530 h 11121"/>
              <a:gd name="connsiteX3" fmla="*/ 180985 w 239750"/>
              <a:gd name="connsiteY3" fmla="*/ 5 h 11121"/>
              <a:gd name="connsiteX4" fmla="*/ 109548 w 239750"/>
              <a:gd name="connsiteY4" fmla="*/ 11117 h 11121"/>
              <a:gd name="connsiteX5" fmla="*/ 10 w 239750"/>
              <a:gd name="connsiteY5" fmla="*/ 4767 h 11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750" h="11121">
                <a:moveTo>
                  <a:pt x="10" y="4767"/>
                </a:moveTo>
                <a:cubicBezTo>
                  <a:pt x="1068" y="3179"/>
                  <a:pt x="76211" y="798"/>
                  <a:pt x="115898" y="1592"/>
                </a:cubicBezTo>
                <a:cubicBezTo>
                  <a:pt x="155585" y="2386"/>
                  <a:pt x="227287" y="9794"/>
                  <a:pt x="238135" y="9530"/>
                </a:cubicBezTo>
                <a:cubicBezTo>
                  <a:pt x="248983" y="9266"/>
                  <a:pt x="202416" y="-260"/>
                  <a:pt x="180985" y="5"/>
                </a:cubicBezTo>
                <a:cubicBezTo>
                  <a:pt x="159554" y="269"/>
                  <a:pt x="138652" y="11382"/>
                  <a:pt x="109548" y="11117"/>
                </a:cubicBezTo>
                <a:cubicBezTo>
                  <a:pt x="80444" y="10852"/>
                  <a:pt x="-1048" y="6355"/>
                  <a:pt x="10" y="4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4A097703-6F73-48AF-8174-886E3076B850}"/>
              </a:ext>
            </a:extLst>
          </p:cNvPr>
          <p:cNvSpPr/>
          <p:nvPr/>
        </p:nvSpPr>
        <p:spPr>
          <a:xfrm>
            <a:off x="7289766" y="3126422"/>
            <a:ext cx="285283" cy="140952"/>
          </a:xfrm>
          <a:custGeom>
            <a:avLst/>
            <a:gdLst>
              <a:gd name="connsiteX0" fmla="*/ 6384 w 285283"/>
              <a:gd name="connsiteY0" fmla="*/ 40641 h 140952"/>
              <a:gd name="connsiteX1" fmla="*/ 3209 w 285283"/>
              <a:gd name="connsiteY1" fmla="*/ 113666 h 140952"/>
              <a:gd name="connsiteX2" fmla="*/ 46072 w 285283"/>
              <a:gd name="connsiteY2" fmla="*/ 123191 h 140952"/>
              <a:gd name="connsiteX3" fmla="*/ 269909 w 285283"/>
              <a:gd name="connsiteY3" fmla="*/ 140653 h 140952"/>
              <a:gd name="connsiteX4" fmla="*/ 258797 w 285283"/>
              <a:gd name="connsiteY4" fmla="*/ 107316 h 140952"/>
              <a:gd name="connsiteX5" fmla="*/ 203234 w 285283"/>
              <a:gd name="connsiteY5" fmla="*/ 5716 h 140952"/>
              <a:gd name="connsiteX6" fmla="*/ 165134 w 285283"/>
              <a:gd name="connsiteY6" fmla="*/ 12066 h 140952"/>
              <a:gd name="connsiteX7" fmla="*/ 6384 w 285283"/>
              <a:gd name="connsiteY7" fmla="*/ 40641 h 14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283" h="140952">
                <a:moveTo>
                  <a:pt x="6384" y="40641"/>
                </a:moveTo>
                <a:cubicBezTo>
                  <a:pt x="1489" y="70274"/>
                  <a:pt x="-3406" y="99908"/>
                  <a:pt x="3209" y="113666"/>
                </a:cubicBezTo>
                <a:cubicBezTo>
                  <a:pt x="9824" y="127424"/>
                  <a:pt x="1622" y="118693"/>
                  <a:pt x="46072" y="123191"/>
                </a:cubicBezTo>
                <a:cubicBezTo>
                  <a:pt x="90522" y="127689"/>
                  <a:pt x="234455" y="143299"/>
                  <a:pt x="269909" y="140653"/>
                </a:cubicBezTo>
                <a:cubicBezTo>
                  <a:pt x="305363" y="138007"/>
                  <a:pt x="269910" y="129806"/>
                  <a:pt x="258797" y="107316"/>
                </a:cubicBezTo>
                <a:cubicBezTo>
                  <a:pt x="247685" y="84827"/>
                  <a:pt x="218844" y="21591"/>
                  <a:pt x="203234" y="5716"/>
                </a:cubicBezTo>
                <a:cubicBezTo>
                  <a:pt x="187624" y="-10159"/>
                  <a:pt x="165134" y="12066"/>
                  <a:pt x="165134" y="12066"/>
                </a:cubicBezTo>
                <a:lnTo>
                  <a:pt x="6384" y="4064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D6A7543C-707C-4500-8D92-5A11B56913F8}"/>
              </a:ext>
            </a:extLst>
          </p:cNvPr>
          <p:cNvSpPr/>
          <p:nvPr/>
        </p:nvSpPr>
        <p:spPr>
          <a:xfrm rot="20773549">
            <a:off x="7448107" y="3157618"/>
            <a:ext cx="58170" cy="833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4939FABE-BE56-48E3-8AF9-CFC85A07B572}"/>
              </a:ext>
            </a:extLst>
          </p:cNvPr>
          <p:cNvSpPr/>
          <p:nvPr/>
        </p:nvSpPr>
        <p:spPr>
          <a:xfrm>
            <a:off x="7148250" y="3068769"/>
            <a:ext cx="173606" cy="140429"/>
          </a:xfrm>
          <a:custGeom>
            <a:avLst/>
            <a:gdLst>
              <a:gd name="connsiteX0" fmla="*/ 263 w 173606"/>
              <a:gd name="connsiteY0" fmla="*/ 139569 h 140429"/>
              <a:gd name="connsiteX1" fmla="*/ 109800 w 173606"/>
              <a:gd name="connsiteY1" fmla="*/ 31619 h 140429"/>
              <a:gd name="connsiteX2" fmla="*/ 171713 w 173606"/>
              <a:gd name="connsiteY2" fmla="*/ 3044 h 140429"/>
              <a:gd name="connsiteX3" fmla="*/ 152663 w 173606"/>
              <a:gd name="connsiteY3" fmla="*/ 7806 h 140429"/>
              <a:gd name="connsiteX4" fmla="*/ 101863 w 173606"/>
              <a:gd name="connsiteY4" fmla="*/ 64956 h 140429"/>
              <a:gd name="connsiteX5" fmla="*/ 79638 w 173606"/>
              <a:gd name="connsiteY5" fmla="*/ 82419 h 140429"/>
              <a:gd name="connsiteX6" fmla="*/ 263 w 173606"/>
              <a:gd name="connsiteY6" fmla="*/ 139569 h 140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606" h="140429">
                <a:moveTo>
                  <a:pt x="263" y="139569"/>
                </a:moveTo>
                <a:cubicBezTo>
                  <a:pt x="5290" y="131102"/>
                  <a:pt x="81225" y="54373"/>
                  <a:pt x="109800" y="31619"/>
                </a:cubicBezTo>
                <a:cubicBezTo>
                  <a:pt x="138375" y="8865"/>
                  <a:pt x="164569" y="7013"/>
                  <a:pt x="171713" y="3044"/>
                </a:cubicBezTo>
                <a:cubicBezTo>
                  <a:pt x="178857" y="-925"/>
                  <a:pt x="164305" y="-2513"/>
                  <a:pt x="152663" y="7806"/>
                </a:cubicBezTo>
                <a:cubicBezTo>
                  <a:pt x="141021" y="18125"/>
                  <a:pt x="114034" y="52521"/>
                  <a:pt x="101863" y="64956"/>
                </a:cubicBezTo>
                <a:cubicBezTo>
                  <a:pt x="89692" y="77391"/>
                  <a:pt x="95778" y="73423"/>
                  <a:pt x="79638" y="82419"/>
                </a:cubicBezTo>
                <a:cubicBezTo>
                  <a:pt x="63498" y="91415"/>
                  <a:pt x="-4764" y="148036"/>
                  <a:pt x="263" y="139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57797780-094A-4A8F-99FE-7FFD1B8BD7B8}"/>
              </a:ext>
            </a:extLst>
          </p:cNvPr>
          <p:cNvSpPr/>
          <p:nvPr/>
        </p:nvSpPr>
        <p:spPr>
          <a:xfrm>
            <a:off x="7323885" y="3041537"/>
            <a:ext cx="164549" cy="47738"/>
          </a:xfrm>
          <a:custGeom>
            <a:avLst/>
            <a:gdLst>
              <a:gd name="connsiteX0" fmla="*/ 840 w 164549"/>
              <a:gd name="connsiteY0" fmla="*/ 47738 h 47738"/>
              <a:gd name="connsiteX1" fmla="*/ 138953 w 164549"/>
              <a:gd name="connsiteY1" fmla="*/ 14401 h 47738"/>
              <a:gd name="connsiteX2" fmla="*/ 164353 w 164549"/>
              <a:gd name="connsiteY2" fmla="*/ 8051 h 47738"/>
              <a:gd name="connsiteX3" fmla="*/ 146890 w 164549"/>
              <a:gd name="connsiteY3" fmla="*/ 113 h 47738"/>
              <a:gd name="connsiteX4" fmla="*/ 83390 w 164549"/>
              <a:gd name="connsiteY4" fmla="*/ 14401 h 47738"/>
              <a:gd name="connsiteX5" fmla="*/ 840 w 164549"/>
              <a:gd name="connsiteY5" fmla="*/ 47738 h 4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549" h="47738">
                <a:moveTo>
                  <a:pt x="840" y="47738"/>
                </a:moveTo>
                <a:cubicBezTo>
                  <a:pt x="10100" y="47738"/>
                  <a:pt x="138953" y="14401"/>
                  <a:pt x="138953" y="14401"/>
                </a:cubicBezTo>
                <a:cubicBezTo>
                  <a:pt x="166205" y="7787"/>
                  <a:pt x="163030" y="10432"/>
                  <a:pt x="164353" y="8051"/>
                </a:cubicBezTo>
                <a:cubicBezTo>
                  <a:pt x="165676" y="5670"/>
                  <a:pt x="160384" y="-945"/>
                  <a:pt x="146890" y="113"/>
                </a:cubicBezTo>
                <a:cubicBezTo>
                  <a:pt x="133396" y="1171"/>
                  <a:pt x="105350" y="4876"/>
                  <a:pt x="83390" y="14401"/>
                </a:cubicBezTo>
                <a:cubicBezTo>
                  <a:pt x="61430" y="23926"/>
                  <a:pt x="-8420" y="47738"/>
                  <a:pt x="840" y="47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EFBDD98A-4C36-4664-AB14-82B8353B25F9}"/>
              </a:ext>
            </a:extLst>
          </p:cNvPr>
          <p:cNvSpPr/>
          <p:nvPr/>
        </p:nvSpPr>
        <p:spPr>
          <a:xfrm>
            <a:off x="7559575" y="3036640"/>
            <a:ext cx="186526" cy="80066"/>
          </a:xfrm>
          <a:custGeom>
            <a:avLst/>
            <a:gdLst>
              <a:gd name="connsiteX0" fmla="*/ 100 w 186526"/>
              <a:gd name="connsiteY0" fmla="*/ 248 h 80066"/>
              <a:gd name="connsiteX1" fmla="*/ 127100 w 186526"/>
              <a:gd name="connsiteY1" fmla="*/ 38348 h 80066"/>
              <a:gd name="connsiteX2" fmla="*/ 185838 w 186526"/>
              <a:gd name="connsiteY2" fmla="*/ 79623 h 80066"/>
              <a:gd name="connsiteX3" fmla="*/ 149325 w 186526"/>
              <a:gd name="connsiteY3" fmla="*/ 57398 h 80066"/>
              <a:gd name="connsiteX4" fmla="*/ 100 w 186526"/>
              <a:gd name="connsiteY4" fmla="*/ 248 h 80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526" h="80066">
                <a:moveTo>
                  <a:pt x="100" y="248"/>
                </a:moveTo>
                <a:cubicBezTo>
                  <a:pt x="-3604" y="-2927"/>
                  <a:pt x="96144" y="25119"/>
                  <a:pt x="127100" y="38348"/>
                </a:cubicBezTo>
                <a:cubicBezTo>
                  <a:pt x="158056" y="51577"/>
                  <a:pt x="182134" y="76448"/>
                  <a:pt x="185838" y="79623"/>
                </a:cubicBezTo>
                <a:cubicBezTo>
                  <a:pt x="189542" y="82798"/>
                  <a:pt x="178429" y="68246"/>
                  <a:pt x="149325" y="57398"/>
                </a:cubicBezTo>
                <a:cubicBezTo>
                  <a:pt x="120221" y="46550"/>
                  <a:pt x="3804" y="3423"/>
                  <a:pt x="100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4082BA45-1696-426D-A69F-1A0273B0BC55}"/>
              </a:ext>
            </a:extLst>
          </p:cNvPr>
          <p:cNvSpPr/>
          <p:nvPr/>
        </p:nvSpPr>
        <p:spPr>
          <a:xfrm>
            <a:off x="7294553" y="3090854"/>
            <a:ext cx="298524" cy="46258"/>
          </a:xfrm>
          <a:custGeom>
            <a:avLst/>
            <a:gdLst>
              <a:gd name="connsiteX0" fmla="*/ 10 w 298524"/>
              <a:gd name="connsiteY0" fmla="*/ 46046 h 46258"/>
              <a:gd name="connsiteX1" fmla="*/ 115897 w 298524"/>
              <a:gd name="connsiteY1" fmla="*/ 7946 h 46258"/>
              <a:gd name="connsiteX2" fmla="*/ 190510 w 298524"/>
              <a:gd name="connsiteY2" fmla="*/ 9 h 46258"/>
              <a:gd name="connsiteX3" fmla="*/ 298460 w 298524"/>
              <a:gd name="connsiteY3" fmla="*/ 6359 h 46258"/>
              <a:gd name="connsiteX4" fmla="*/ 204797 w 298524"/>
              <a:gd name="connsiteY4" fmla="*/ 7946 h 46258"/>
              <a:gd name="connsiteX5" fmla="*/ 109547 w 298524"/>
              <a:gd name="connsiteY5" fmla="*/ 22234 h 46258"/>
              <a:gd name="connsiteX6" fmla="*/ 10 w 298524"/>
              <a:gd name="connsiteY6" fmla="*/ 46046 h 4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524" h="46258">
                <a:moveTo>
                  <a:pt x="10" y="46046"/>
                </a:moveTo>
                <a:cubicBezTo>
                  <a:pt x="1068" y="43665"/>
                  <a:pt x="84147" y="15619"/>
                  <a:pt x="115897" y="7946"/>
                </a:cubicBezTo>
                <a:cubicBezTo>
                  <a:pt x="147647" y="273"/>
                  <a:pt x="160083" y="273"/>
                  <a:pt x="190510" y="9"/>
                </a:cubicBezTo>
                <a:cubicBezTo>
                  <a:pt x="220937" y="-255"/>
                  <a:pt x="296079" y="5036"/>
                  <a:pt x="298460" y="6359"/>
                </a:cubicBezTo>
                <a:cubicBezTo>
                  <a:pt x="300841" y="7682"/>
                  <a:pt x="236282" y="5300"/>
                  <a:pt x="204797" y="7946"/>
                </a:cubicBezTo>
                <a:cubicBezTo>
                  <a:pt x="173312" y="10592"/>
                  <a:pt x="141826" y="14297"/>
                  <a:pt x="109547" y="22234"/>
                </a:cubicBezTo>
                <a:cubicBezTo>
                  <a:pt x="77268" y="30171"/>
                  <a:pt x="-1048" y="48427"/>
                  <a:pt x="10" y="46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A54DD54E-4E0F-49E1-BFCA-9A2E73E5CE5F}"/>
              </a:ext>
            </a:extLst>
          </p:cNvPr>
          <p:cNvSpPr/>
          <p:nvPr/>
        </p:nvSpPr>
        <p:spPr>
          <a:xfrm>
            <a:off x="7294549" y="3274849"/>
            <a:ext cx="304840" cy="29960"/>
          </a:xfrm>
          <a:custGeom>
            <a:avLst/>
            <a:gdLst>
              <a:gd name="connsiteX0" fmla="*/ 14 w 304840"/>
              <a:gd name="connsiteY0" fmla="*/ 164 h 29960"/>
              <a:gd name="connsiteX1" fmla="*/ 125426 w 304840"/>
              <a:gd name="connsiteY1" fmla="*/ 27151 h 29960"/>
              <a:gd name="connsiteX2" fmla="*/ 220676 w 304840"/>
              <a:gd name="connsiteY2" fmla="*/ 27151 h 29960"/>
              <a:gd name="connsiteX3" fmla="*/ 304814 w 304840"/>
              <a:gd name="connsiteY3" fmla="*/ 9689 h 29960"/>
              <a:gd name="connsiteX4" fmla="*/ 228614 w 304840"/>
              <a:gd name="connsiteY4" fmla="*/ 14451 h 29960"/>
              <a:gd name="connsiteX5" fmla="*/ 133364 w 304840"/>
              <a:gd name="connsiteY5" fmla="*/ 16039 h 29960"/>
              <a:gd name="connsiteX6" fmla="*/ 14 w 304840"/>
              <a:gd name="connsiteY6" fmla="*/ 164 h 2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4840" h="29960">
                <a:moveTo>
                  <a:pt x="14" y="164"/>
                </a:moveTo>
                <a:cubicBezTo>
                  <a:pt x="-1309" y="2016"/>
                  <a:pt x="88649" y="22653"/>
                  <a:pt x="125426" y="27151"/>
                </a:cubicBezTo>
                <a:cubicBezTo>
                  <a:pt x="162203" y="31649"/>
                  <a:pt x="190778" y="30061"/>
                  <a:pt x="220676" y="27151"/>
                </a:cubicBezTo>
                <a:cubicBezTo>
                  <a:pt x="250574" y="24241"/>
                  <a:pt x="303491" y="11806"/>
                  <a:pt x="304814" y="9689"/>
                </a:cubicBezTo>
                <a:cubicBezTo>
                  <a:pt x="306137" y="7572"/>
                  <a:pt x="257189" y="13393"/>
                  <a:pt x="228614" y="14451"/>
                </a:cubicBezTo>
                <a:cubicBezTo>
                  <a:pt x="200039" y="15509"/>
                  <a:pt x="172522" y="19479"/>
                  <a:pt x="133364" y="16039"/>
                </a:cubicBezTo>
                <a:cubicBezTo>
                  <a:pt x="94206" y="12600"/>
                  <a:pt x="1337" y="-1688"/>
                  <a:pt x="14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5583E008-ED25-48A4-A6EF-5E7A042C9832}"/>
              </a:ext>
            </a:extLst>
          </p:cNvPr>
          <p:cNvSpPr/>
          <p:nvPr/>
        </p:nvSpPr>
        <p:spPr>
          <a:xfrm>
            <a:off x="7646779" y="3254370"/>
            <a:ext cx="165093" cy="57480"/>
          </a:xfrm>
          <a:custGeom>
            <a:avLst/>
            <a:gdLst>
              <a:gd name="connsiteX0" fmla="*/ 209 w 165093"/>
              <a:gd name="connsiteY0" fmla="*/ 57155 h 57480"/>
              <a:gd name="connsiteX1" fmla="*/ 162134 w 165093"/>
              <a:gd name="connsiteY1" fmla="*/ 49218 h 57480"/>
              <a:gd name="connsiteX2" fmla="*/ 106571 w 165093"/>
              <a:gd name="connsiteY2" fmla="*/ 5 h 57480"/>
              <a:gd name="connsiteX3" fmla="*/ 127209 w 165093"/>
              <a:gd name="connsiteY3" fmla="*/ 46043 h 57480"/>
              <a:gd name="connsiteX4" fmla="*/ 209 w 165093"/>
              <a:gd name="connsiteY4" fmla="*/ 57155 h 57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093" h="57480">
                <a:moveTo>
                  <a:pt x="209" y="57155"/>
                </a:moveTo>
                <a:cubicBezTo>
                  <a:pt x="6030" y="57684"/>
                  <a:pt x="144407" y="58743"/>
                  <a:pt x="162134" y="49218"/>
                </a:cubicBezTo>
                <a:cubicBezTo>
                  <a:pt x="179861" y="39693"/>
                  <a:pt x="112392" y="534"/>
                  <a:pt x="106571" y="5"/>
                </a:cubicBezTo>
                <a:cubicBezTo>
                  <a:pt x="100750" y="-524"/>
                  <a:pt x="142819" y="39693"/>
                  <a:pt x="127209" y="46043"/>
                </a:cubicBezTo>
                <a:cubicBezTo>
                  <a:pt x="111599" y="52393"/>
                  <a:pt x="-5612" y="56626"/>
                  <a:pt x="209" y="57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AB407DFD-144C-4D75-BAC3-27C0280BCF24}"/>
              </a:ext>
            </a:extLst>
          </p:cNvPr>
          <p:cNvSpPr/>
          <p:nvPr/>
        </p:nvSpPr>
        <p:spPr>
          <a:xfrm>
            <a:off x="7263974" y="3293972"/>
            <a:ext cx="365865" cy="125430"/>
          </a:xfrm>
          <a:custGeom>
            <a:avLst/>
            <a:gdLst>
              <a:gd name="connsiteX0" fmla="*/ 426 w 365865"/>
              <a:gd name="connsiteY0" fmla="*/ 91 h 125430"/>
              <a:gd name="connsiteX1" fmla="*/ 38526 w 365865"/>
              <a:gd name="connsiteY1" fmla="*/ 81053 h 125430"/>
              <a:gd name="connsiteX2" fmla="*/ 105201 w 365865"/>
              <a:gd name="connsiteY2" fmla="*/ 100103 h 125430"/>
              <a:gd name="connsiteX3" fmla="*/ 233789 w 365865"/>
              <a:gd name="connsiteY3" fmla="*/ 120741 h 125430"/>
              <a:gd name="connsiteX4" fmla="*/ 365551 w 365865"/>
              <a:gd name="connsiteY4" fmla="*/ 122328 h 125430"/>
              <a:gd name="connsiteX5" fmla="*/ 263951 w 365865"/>
              <a:gd name="connsiteY5" fmla="*/ 123916 h 125430"/>
              <a:gd name="connsiteX6" fmla="*/ 62339 w 365865"/>
              <a:gd name="connsiteY6" fmla="*/ 98516 h 125430"/>
              <a:gd name="connsiteX7" fmla="*/ 426 w 365865"/>
              <a:gd name="connsiteY7" fmla="*/ 91 h 12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865" h="125430">
                <a:moveTo>
                  <a:pt x="426" y="91"/>
                </a:moveTo>
                <a:cubicBezTo>
                  <a:pt x="-3543" y="-2819"/>
                  <a:pt x="21064" y="64384"/>
                  <a:pt x="38526" y="81053"/>
                </a:cubicBezTo>
                <a:cubicBezTo>
                  <a:pt x="55988" y="97722"/>
                  <a:pt x="72657" y="93488"/>
                  <a:pt x="105201" y="100103"/>
                </a:cubicBezTo>
                <a:cubicBezTo>
                  <a:pt x="137745" y="106718"/>
                  <a:pt x="190397" y="117037"/>
                  <a:pt x="233789" y="120741"/>
                </a:cubicBezTo>
                <a:cubicBezTo>
                  <a:pt x="277181" y="124445"/>
                  <a:pt x="360524" y="121799"/>
                  <a:pt x="365551" y="122328"/>
                </a:cubicBezTo>
                <a:cubicBezTo>
                  <a:pt x="370578" y="122857"/>
                  <a:pt x="314486" y="127885"/>
                  <a:pt x="263951" y="123916"/>
                </a:cubicBezTo>
                <a:cubicBezTo>
                  <a:pt x="213416" y="119947"/>
                  <a:pt x="104937" y="118889"/>
                  <a:pt x="62339" y="98516"/>
                </a:cubicBezTo>
                <a:cubicBezTo>
                  <a:pt x="19741" y="78143"/>
                  <a:pt x="4395" y="3001"/>
                  <a:pt x="426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BBD17007-AA1C-4657-9B5A-D8842F2DD0F3}"/>
              </a:ext>
            </a:extLst>
          </p:cNvPr>
          <p:cNvSpPr/>
          <p:nvPr/>
        </p:nvSpPr>
        <p:spPr>
          <a:xfrm>
            <a:off x="7249621" y="3317651"/>
            <a:ext cx="263912" cy="163862"/>
          </a:xfrm>
          <a:custGeom>
            <a:avLst/>
            <a:gdLst>
              <a:gd name="connsiteX0" fmla="*/ 492 w 263912"/>
              <a:gd name="connsiteY0" fmla="*/ 224 h 163862"/>
              <a:gd name="connsiteX1" fmla="*/ 68754 w 263912"/>
              <a:gd name="connsiteY1" fmla="*/ 93887 h 163862"/>
              <a:gd name="connsiteX2" fmla="*/ 165592 w 263912"/>
              <a:gd name="connsiteY2" fmla="*/ 131987 h 163862"/>
              <a:gd name="connsiteX3" fmla="*/ 262429 w 263912"/>
              <a:gd name="connsiteY3" fmla="*/ 163737 h 163862"/>
              <a:gd name="connsiteX4" fmla="*/ 219567 w 263912"/>
              <a:gd name="connsiteY4" fmla="*/ 141512 h 163862"/>
              <a:gd name="connsiteX5" fmla="*/ 156067 w 263912"/>
              <a:gd name="connsiteY5" fmla="*/ 103412 h 163862"/>
              <a:gd name="connsiteX6" fmla="*/ 43354 w 263912"/>
              <a:gd name="connsiteY6" fmla="*/ 68487 h 163862"/>
              <a:gd name="connsiteX7" fmla="*/ 492 w 263912"/>
              <a:gd name="connsiteY7" fmla="*/ 224 h 163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912" h="163862">
                <a:moveTo>
                  <a:pt x="492" y="224"/>
                </a:moveTo>
                <a:cubicBezTo>
                  <a:pt x="4725" y="4457"/>
                  <a:pt x="41237" y="71926"/>
                  <a:pt x="68754" y="93887"/>
                </a:cubicBezTo>
                <a:cubicBezTo>
                  <a:pt x="96271" y="115848"/>
                  <a:pt x="133313" y="120345"/>
                  <a:pt x="165592" y="131987"/>
                </a:cubicBezTo>
                <a:cubicBezTo>
                  <a:pt x="197871" y="143629"/>
                  <a:pt x="253433" y="162150"/>
                  <a:pt x="262429" y="163737"/>
                </a:cubicBezTo>
                <a:cubicBezTo>
                  <a:pt x="271425" y="165324"/>
                  <a:pt x="237294" y="151566"/>
                  <a:pt x="219567" y="141512"/>
                </a:cubicBezTo>
                <a:cubicBezTo>
                  <a:pt x="201840" y="131458"/>
                  <a:pt x="185436" y="115583"/>
                  <a:pt x="156067" y="103412"/>
                </a:cubicBezTo>
                <a:cubicBezTo>
                  <a:pt x="126698" y="91241"/>
                  <a:pt x="66637" y="84098"/>
                  <a:pt x="43354" y="68487"/>
                </a:cubicBezTo>
                <a:cubicBezTo>
                  <a:pt x="20071" y="52877"/>
                  <a:pt x="-3741" y="-4009"/>
                  <a:pt x="492" y="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C24D3CBA-B9DD-4D63-B7A0-CAE1544176C9}"/>
              </a:ext>
            </a:extLst>
          </p:cNvPr>
          <p:cNvSpPr/>
          <p:nvPr/>
        </p:nvSpPr>
        <p:spPr>
          <a:xfrm>
            <a:off x="7265558" y="3001574"/>
            <a:ext cx="347251" cy="52101"/>
          </a:xfrm>
          <a:custGeom>
            <a:avLst/>
            <a:gdLst>
              <a:gd name="connsiteX0" fmla="*/ 3605 w 347251"/>
              <a:gd name="connsiteY0" fmla="*/ 51189 h 52101"/>
              <a:gd name="connsiteX1" fmla="*/ 140130 w 347251"/>
              <a:gd name="connsiteY1" fmla="*/ 5151 h 52101"/>
              <a:gd name="connsiteX2" fmla="*/ 343330 w 347251"/>
              <a:gd name="connsiteY2" fmla="*/ 3564 h 52101"/>
              <a:gd name="connsiteX3" fmla="*/ 257605 w 347251"/>
              <a:gd name="connsiteY3" fmla="*/ 1976 h 52101"/>
              <a:gd name="connsiteX4" fmla="*/ 57580 w 347251"/>
              <a:gd name="connsiteY4" fmla="*/ 33726 h 52101"/>
              <a:gd name="connsiteX5" fmla="*/ 3605 w 347251"/>
              <a:gd name="connsiteY5" fmla="*/ 51189 h 5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251" h="52101">
                <a:moveTo>
                  <a:pt x="3605" y="51189"/>
                </a:moveTo>
                <a:cubicBezTo>
                  <a:pt x="17363" y="46427"/>
                  <a:pt x="83509" y="13088"/>
                  <a:pt x="140130" y="5151"/>
                </a:cubicBezTo>
                <a:cubicBezTo>
                  <a:pt x="196751" y="-2786"/>
                  <a:pt x="323751" y="4093"/>
                  <a:pt x="343330" y="3564"/>
                </a:cubicBezTo>
                <a:cubicBezTo>
                  <a:pt x="362909" y="3035"/>
                  <a:pt x="305230" y="-3051"/>
                  <a:pt x="257605" y="1976"/>
                </a:cubicBezTo>
                <a:cubicBezTo>
                  <a:pt x="209980" y="7003"/>
                  <a:pt x="98061" y="26582"/>
                  <a:pt x="57580" y="33726"/>
                </a:cubicBezTo>
                <a:cubicBezTo>
                  <a:pt x="17099" y="40870"/>
                  <a:pt x="-10153" y="55951"/>
                  <a:pt x="3605" y="51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9A01B799-1031-4C9C-9715-6AE410A1F746}"/>
              </a:ext>
            </a:extLst>
          </p:cNvPr>
          <p:cNvSpPr/>
          <p:nvPr/>
        </p:nvSpPr>
        <p:spPr>
          <a:xfrm>
            <a:off x="7339950" y="3334399"/>
            <a:ext cx="287219" cy="39183"/>
          </a:xfrm>
          <a:custGeom>
            <a:avLst/>
            <a:gdLst>
              <a:gd name="connsiteX0" fmla="*/ 3825 w 287219"/>
              <a:gd name="connsiteY0" fmla="*/ 939 h 39183"/>
              <a:gd name="connsiteX1" fmla="*/ 284813 w 287219"/>
              <a:gd name="connsiteY1" fmla="*/ 39039 h 39183"/>
              <a:gd name="connsiteX2" fmla="*/ 132413 w 287219"/>
              <a:gd name="connsiteY2" fmla="*/ 13639 h 39183"/>
              <a:gd name="connsiteX3" fmla="*/ 3825 w 287219"/>
              <a:gd name="connsiteY3" fmla="*/ 939 h 3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219" h="39183">
                <a:moveTo>
                  <a:pt x="3825" y="939"/>
                </a:moveTo>
                <a:cubicBezTo>
                  <a:pt x="29225" y="5172"/>
                  <a:pt x="263382" y="36922"/>
                  <a:pt x="284813" y="39039"/>
                </a:cubicBezTo>
                <a:cubicBezTo>
                  <a:pt x="306244" y="41156"/>
                  <a:pt x="178715" y="19460"/>
                  <a:pt x="132413" y="13639"/>
                </a:cubicBezTo>
                <a:cubicBezTo>
                  <a:pt x="86111" y="7818"/>
                  <a:pt x="-21575" y="-3294"/>
                  <a:pt x="3825" y="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16438E6F-6541-45C6-BB46-BBCDFEC0FF28}"/>
              </a:ext>
            </a:extLst>
          </p:cNvPr>
          <p:cNvSpPr/>
          <p:nvPr/>
        </p:nvSpPr>
        <p:spPr>
          <a:xfrm>
            <a:off x="7116745" y="2691918"/>
            <a:ext cx="215778" cy="121216"/>
          </a:xfrm>
          <a:custGeom>
            <a:avLst/>
            <a:gdLst>
              <a:gd name="connsiteX0" fmla="*/ 18 w 215778"/>
              <a:gd name="connsiteY0" fmla="*/ 121132 h 121216"/>
              <a:gd name="connsiteX1" fmla="*/ 103205 w 215778"/>
              <a:gd name="connsiteY1" fmla="*/ 16357 h 121216"/>
              <a:gd name="connsiteX2" fmla="*/ 214330 w 215778"/>
              <a:gd name="connsiteY2" fmla="*/ 482 h 121216"/>
              <a:gd name="connsiteX3" fmla="*/ 161943 w 215778"/>
              <a:gd name="connsiteY3" fmla="*/ 6832 h 121216"/>
              <a:gd name="connsiteX4" fmla="*/ 95268 w 215778"/>
              <a:gd name="connsiteY4" fmla="*/ 33820 h 121216"/>
              <a:gd name="connsiteX5" fmla="*/ 18 w 215778"/>
              <a:gd name="connsiteY5" fmla="*/ 121132 h 12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778" h="121216">
                <a:moveTo>
                  <a:pt x="18" y="121132"/>
                </a:moveTo>
                <a:cubicBezTo>
                  <a:pt x="1341" y="118221"/>
                  <a:pt x="67486" y="36465"/>
                  <a:pt x="103205" y="16357"/>
                </a:cubicBezTo>
                <a:cubicBezTo>
                  <a:pt x="138924" y="-3751"/>
                  <a:pt x="204540" y="2069"/>
                  <a:pt x="214330" y="482"/>
                </a:cubicBezTo>
                <a:cubicBezTo>
                  <a:pt x="224120" y="-1106"/>
                  <a:pt x="181787" y="1276"/>
                  <a:pt x="161943" y="6832"/>
                </a:cubicBezTo>
                <a:cubicBezTo>
                  <a:pt x="142099" y="12388"/>
                  <a:pt x="121197" y="16887"/>
                  <a:pt x="95268" y="33820"/>
                </a:cubicBezTo>
                <a:cubicBezTo>
                  <a:pt x="69339" y="50753"/>
                  <a:pt x="-1305" y="124043"/>
                  <a:pt x="18" y="121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E75B346B-CCC1-4776-AB0C-1F48816395EC}"/>
              </a:ext>
            </a:extLst>
          </p:cNvPr>
          <p:cNvSpPr/>
          <p:nvPr/>
        </p:nvSpPr>
        <p:spPr>
          <a:xfrm>
            <a:off x="7317536" y="2671710"/>
            <a:ext cx="358064" cy="30545"/>
          </a:xfrm>
          <a:custGeom>
            <a:avLst/>
            <a:gdLst>
              <a:gd name="connsiteX0" fmla="*/ 839 w 358064"/>
              <a:gd name="connsiteY0" fmla="*/ 15928 h 30545"/>
              <a:gd name="connsiteX1" fmla="*/ 151652 w 358064"/>
              <a:gd name="connsiteY1" fmla="*/ 12753 h 30545"/>
              <a:gd name="connsiteX2" fmla="*/ 237377 w 358064"/>
              <a:gd name="connsiteY2" fmla="*/ 15928 h 30545"/>
              <a:gd name="connsiteX3" fmla="*/ 358027 w 358064"/>
              <a:gd name="connsiteY3" fmla="*/ 30215 h 30545"/>
              <a:gd name="connsiteX4" fmla="*/ 224677 w 358064"/>
              <a:gd name="connsiteY4" fmla="*/ 53 h 30545"/>
              <a:gd name="connsiteX5" fmla="*/ 839 w 358064"/>
              <a:gd name="connsiteY5" fmla="*/ 15928 h 3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8064" h="30545">
                <a:moveTo>
                  <a:pt x="839" y="15928"/>
                </a:moveTo>
                <a:cubicBezTo>
                  <a:pt x="-11332" y="18045"/>
                  <a:pt x="112229" y="12753"/>
                  <a:pt x="151652" y="12753"/>
                </a:cubicBezTo>
                <a:cubicBezTo>
                  <a:pt x="191075" y="12753"/>
                  <a:pt x="202981" y="13018"/>
                  <a:pt x="237377" y="15928"/>
                </a:cubicBezTo>
                <a:cubicBezTo>
                  <a:pt x="271773" y="18838"/>
                  <a:pt x="360144" y="32861"/>
                  <a:pt x="358027" y="30215"/>
                </a:cubicBezTo>
                <a:cubicBezTo>
                  <a:pt x="355910" y="27569"/>
                  <a:pt x="285002" y="1111"/>
                  <a:pt x="224677" y="53"/>
                </a:cubicBezTo>
                <a:cubicBezTo>
                  <a:pt x="164352" y="-1005"/>
                  <a:pt x="13010" y="13811"/>
                  <a:pt x="839" y="15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8EC37543-25F0-4515-B72C-661E31AB3B15}"/>
              </a:ext>
            </a:extLst>
          </p:cNvPr>
          <p:cNvSpPr/>
          <p:nvPr/>
        </p:nvSpPr>
        <p:spPr>
          <a:xfrm>
            <a:off x="7615220" y="2720879"/>
            <a:ext cx="240630" cy="170343"/>
          </a:xfrm>
          <a:custGeom>
            <a:avLst/>
            <a:gdLst>
              <a:gd name="connsiteX0" fmla="*/ 18 w 240630"/>
              <a:gd name="connsiteY0" fmla="*/ 96 h 170343"/>
              <a:gd name="connsiteX1" fmla="*/ 128605 w 240630"/>
              <a:gd name="connsiteY1" fmla="*/ 49309 h 170343"/>
              <a:gd name="connsiteX2" fmla="*/ 187343 w 240630"/>
              <a:gd name="connsiteY2" fmla="*/ 109634 h 170343"/>
              <a:gd name="connsiteX3" fmla="*/ 239730 w 240630"/>
              <a:gd name="connsiteY3" fmla="*/ 169959 h 170343"/>
              <a:gd name="connsiteX4" fmla="*/ 214330 w 240630"/>
              <a:gd name="connsiteY4" fmla="*/ 131859 h 170343"/>
              <a:gd name="connsiteX5" fmla="*/ 138130 w 240630"/>
              <a:gd name="connsiteY5" fmla="*/ 62009 h 170343"/>
              <a:gd name="connsiteX6" fmla="*/ 18 w 240630"/>
              <a:gd name="connsiteY6" fmla="*/ 96 h 17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630" h="170343">
                <a:moveTo>
                  <a:pt x="18" y="96"/>
                </a:moveTo>
                <a:cubicBezTo>
                  <a:pt x="-1570" y="-2021"/>
                  <a:pt x="97384" y="31053"/>
                  <a:pt x="128605" y="49309"/>
                </a:cubicBezTo>
                <a:cubicBezTo>
                  <a:pt x="159826" y="67565"/>
                  <a:pt x="168822" y="89526"/>
                  <a:pt x="187343" y="109634"/>
                </a:cubicBezTo>
                <a:cubicBezTo>
                  <a:pt x="205864" y="129742"/>
                  <a:pt x="235232" y="166255"/>
                  <a:pt x="239730" y="169959"/>
                </a:cubicBezTo>
                <a:cubicBezTo>
                  <a:pt x="244228" y="173663"/>
                  <a:pt x="231263" y="149851"/>
                  <a:pt x="214330" y="131859"/>
                </a:cubicBezTo>
                <a:cubicBezTo>
                  <a:pt x="197397" y="113867"/>
                  <a:pt x="168557" y="82382"/>
                  <a:pt x="138130" y="62009"/>
                </a:cubicBezTo>
                <a:cubicBezTo>
                  <a:pt x="107703" y="41636"/>
                  <a:pt x="1606" y="2213"/>
                  <a:pt x="18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4E752759-DB1C-4FBD-8235-064DE46BBEF3}"/>
              </a:ext>
            </a:extLst>
          </p:cNvPr>
          <p:cNvSpPr/>
          <p:nvPr/>
        </p:nvSpPr>
        <p:spPr>
          <a:xfrm>
            <a:off x="7136219" y="2766781"/>
            <a:ext cx="90745" cy="84700"/>
          </a:xfrm>
          <a:custGeom>
            <a:avLst/>
            <a:gdLst>
              <a:gd name="connsiteX0" fmla="*/ 1181 w 90745"/>
              <a:gd name="connsiteY0" fmla="*/ 84369 h 84700"/>
              <a:gd name="connsiteX1" fmla="*/ 90081 w 90745"/>
              <a:gd name="connsiteY1" fmla="*/ 1819 h 84700"/>
              <a:gd name="connsiteX2" fmla="*/ 40869 w 90745"/>
              <a:gd name="connsiteY2" fmla="*/ 30394 h 84700"/>
              <a:gd name="connsiteX3" fmla="*/ 1181 w 90745"/>
              <a:gd name="connsiteY3" fmla="*/ 84369 h 8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745" h="84700">
                <a:moveTo>
                  <a:pt x="1181" y="84369"/>
                </a:moveTo>
                <a:cubicBezTo>
                  <a:pt x="9383" y="79607"/>
                  <a:pt x="83466" y="10815"/>
                  <a:pt x="90081" y="1819"/>
                </a:cubicBezTo>
                <a:cubicBezTo>
                  <a:pt x="96696" y="-7177"/>
                  <a:pt x="51981" y="19546"/>
                  <a:pt x="40869" y="30394"/>
                </a:cubicBezTo>
                <a:cubicBezTo>
                  <a:pt x="29757" y="41242"/>
                  <a:pt x="-7021" y="89131"/>
                  <a:pt x="1181" y="84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28270E2D-DAEA-4B38-909E-B5757D913BCF}"/>
              </a:ext>
            </a:extLst>
          </p:cNvPr>
          <p:cNvSpPr/>
          <p:nvPr/>
        </p:nvSpPr>
        <p:spPr>
          <a:xfrm>
            <a:off x="7178618" y="2760455"/>
            <a:ext cx="109605" cy="99402"/>
          </a:xfrm>
          <a:custGeom>
            <a:avLst/>
            <a:gdLst>
              <a:gd name="connsiteX0" fmla="*/ 57 w 109605"/>
              <a:gd name="connsiteY0" fmla="*/ 98633 h 99402"/>
              <a:gd name="connsiteX1" fmla="*/ 81020 w 109605"/>
              <a:gd name="connsiteY1" fmla="*/ 28783 h 99402"/>
              <a:gd name="connsiteX2" fmla="*/ 109595 w 109605"/>
              <a:gd name="connsiteY2" fmla="*/ 208 h 99402"/>
              <a:gd name="connsiteX3" fmla="*/ 84195 w 109605"/>
              <a:gd name="connsiteY3" fmla="*/ 41483 h 99402"/>
              <a:gd name="connsiteX4" fmla="*/ 68320 w 109605"/>
              <a:gd name="connsiteY4" fmla="*/ 65295 h 99402"/>
              <a:gd name="connsiteX5" fmla="*/ 57 w 109605"/>
              <a:gd name="connsiteY5" fmla="*/ 98633 h 99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605" h="99402">
                <a:moveTo>
                  <a:pt x="57" y="98633"/>
                </a:moveTo>
                <a:cubicBezTo>
                  <a:pt x="2174" y="92548"/>
                  <a:pt x="62764" y="45187"/>
                  <a:pt x="81020" y="28783"/>
                </a:cubicBezTo>
                <a:cubicBezTo>
                  <a:pt x="99276" y="12379"/>
                  <a:pt x="109066" y="-1909"/>
                  <a:pt x="109595" y="208"/>
                </a:cubicBezTo>
                <a:cubicBezTo>
                  <a:pt x="110124" y="2325"/>
                  <a:pt x="91074" y="30635"/>
                  <a:pt x="84195" y="41483"/>
                </a:cubicBezTo>
                <a:cubicBezTo>
                  <a:pt x="77316" y="52331"/>
                  <a:pt x="82078" y="57622"/>
                  <a:pt x="68320" y="65295"/>
                </a:cubicBezTo>
                <a:cubicBezTo>
                  <a:pt x="54562" y="72968"/>
                  <a:pt x="-2060" y="104718"/>
                  <a:pt x="57" y="98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7B0A2777-BD71-4F3C-98E3-07BECC87B890}"/>
              </a:ext>
            </a:extLst>
          </p:cNvPr>
          <p:cNvSpPr/>
          <p:nvPr/>
        </p:nvSpPr>
        <p:spPr>
          <a:xfrm>
            <a:off x="7450138" y="2772868"/>
            <a:ext cx="244533" cy="27180"/>
          </a:xfrm>
          <a:custGeom>
            <a:avLst/>
            <a:gdLst>
              <a:gd name="connsiteX0" fmla="*/ 0 w 244533"/>
              <a:gd name="connsiteY0" fmla="*/ 21132 h 27180"/>
              <a:gd name="connsiteX1" fmla="*/ 161925 w 244533"/>
              <a:gd name="connsiteY1" fmla="*/ 25895 h 27180"/>
              <a:gd name="connsiteX2" fmla="*/ 244475 w 244533"/>
              <a:gd name="connsiteY2" fmla="*/ 495 h 27180"/>
              <a:gd name="connsiteX3" fmla="*/ 176212 w 244533"/>
              <a:gd name="connsiteY3" fmla="*/ 8432 h 27180"/>
              <a:gd name="connsiteX4" fmla="*/ 0 w 244533"/>
              <a:gd name="connsiteY4" fmla="*/ 21132 h 2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533" h="27180">
                <a:moveTo>
                  <a:pt x="0" y="21132"/>
                </a:moveTo>
                <a:cubicBezTo>
                  <a:pt x="60589" y="25233"/>
                  <a:pt x="121179" y="29334"/>
                  <a:pt x="161925" y="25895"/>
                </a:cubicBezTo>
                <a:cubicBezTo>
                  <a:pt x="202671" y="22456"/>
                  <a:pt x="242094" y="3405"/>
                  <a:pt x="244475" y="495"/>
                </a:cubicBezTo>
                <a:cubicBezTo>
                  <a:pt x="246856" y="-2415"/>
                  <a:pt x="176212" y="8432"/>
                  <a:pt x="176212" y="8432"/>
                </a:cubicBezTo>
                <a:lnTo>
                  <a:pt x="0" y="2113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373CB65D-D1B5-4E67-B4E7-BC168026C997}"/>
              </a:ext>
            </a:extLst>
          </p:cNvPr>
          <p:cNvSpPr/>
          <p:nvPr/>
        </p:nvSpPr>
        <p:spPr>
          <a:xfrm>
            <a:off x="7289800" y="2764817"/>
            <a:ext cx="184171" cy="76940"/>
          </a:xfrm>
          <a:custGeom>
            <a:avLst/>
            <a:gdLst>
              <a:gd name="connsiteX0" fmla="*/ 0 w 184171"/>
              <a:gd name="connsiteY0" fmla="*/ 76808 h 76940"/>
              <a:gd name="connsiteX1" fmla="*/ 71438 w 184171"/>
              <a:gd name="connsiteY1" fmla="*/ 19658 h 76940"/>
              <a:gd name="connsiteX2" fmla="*/ 69850 w 184171"/>
              <a:gd name="connsiteY2" fmla="*/ 43471 h 76940"/>
              <a:gd name="connsiteX3" fmla="*/ 184150 w 184171"/>
              <a:gd name="connsiteY3" fmla="*/ 56171 h 76940"/>
              <a:gd name="connsiteX4" fmla="*/ 79375 w 184171"/>
              <a:gd name="connsiteY4" fmla="*/ 32358 h 76940"/>
              <a:gd name="connsiteX5" fmla="*/ 69850 w 184171"/>
              <a:gd name="connsiteY5" fmla="*/ 608 h 76940"/>
              <a:gd name="connsiteX6" fmla="*/ 0 w 184171"/>
              <a:gd name="connsiteY6" fmla="*/ 76808 h 76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171" h="76940">
                <a:moveTo>
                  <a:pt x="0" y="76808"/>
                </a:moveTo>
                <a:cubicBezTo>
                  <a:pt x="265" y="79983"/>
                  <a:pt x="59796" y="25214"/>
                  <a:pt x="71438" y="19658"/>
                </a:cubicBezTo>
                <a:cubicBezTo>
                  <a:pt x="83080" y="14102"/>
                  <a:pt x="51065" y="37386"/>
                  <a:pt x="69850" y="43471"/>
                </a:cubicBezTo>
                <a:cubicBezTo>
                  <a:pt x="88635" y="49556"/>
                  <a:pt x="182563" y="58023"/>
                  <a:pt x="184150" y="56171"/>
                </a:cubicBezTo>
                <a:cubicBezTo>
                  <a:pt x="185737" y="54319"/>
                  <a:pt x="98425" y="41618"/>
                  <a:pt x="79375" y="32358"/>
                </a:cubicBezTo>
                <a:cubicBezTo>
                  <a:pt x="60325" y="23098"/>
                  <a:pt x="81492" y="-4419"/>
                  <a:pt x="69850" y="608"/>
                </a:cubicBezTo>
                <a:cubicBezTo>
                  <a:pt x="58208" y="5635"/>
                  <a:pt x="-265" y="73633"/>
                  <a:pt x="0" y="76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75D1D8BA-673E-4D55-ACBA-7AAEB8839754}"/>
              </a:ext>
            </a:extLst>
          </p:cNvPr>
          <p:cNvSpPr/>
          <p:nvPr/>
        </p:nvSpPr>
        <p:spPr>
          <a:xfrm>
            <a:off x="7670778" y="2804257"/>
            <a:ext cx="157213" cy="70824"/>
          </a:xfrm>
          <a:custGeom>
            <a:avLst/>
            <a:gdLst>
              <a:gd name="connsiteX0" fmla="*/ 22 w 157213"/>
              <a:gd name="connsiteY0" fmla="*/ 8793 h 70824"/>
              <a:gd name="connsiteX1" fmla="*/ 80985 w 157213"/>
              <a:gd name="connsiteY1" fmla="*/ 4031 h 70824"/>
              <a:gd name="connsiteX2" fmla="*/ 157185 w 157213"/>
              <a:gd name="connsiteY2" fmla="*/ 70706 h 70824"/>
              <a:gd name="connsiteX3" fmla="*/ 88922 w 157213"/>
              <a:gd name="connsiteY3" fmla="*/ 19906 h 70824"/>
              <a:gd name="connsiteX4" fmla="*/ 22 w 157213"/>
              <a:gd name="connsiteY4" fmla="*/ 8793 h 7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213" h="70824">
                <a:moveTo>
                  <a:pt x="22" y="8793"/>
                </a:moveTo>
                <a:cubicBezTo>
                  <a:pt x="-1301" y="6147"/>
                  <a:pt x="54791" y="-6288"/>
                  <a:pt x="80985" y="4031"/>
                </a:cubicBezTo>
                <a:cubicBezTo>
                  <a:pt x="107179" y="14350"/>
                  <a:pt x="155862" y="68060"/>
                  <a:pt x="157185" y="70706"/>
                </a:cubicBezTo>
                <a:cubicBezTo>
                  <a:pt x="158508" y="73352"/>
                  <a:pt x="113264" y="31018"/>
                  <a:pt x="88922" y="19906"/>
                </a:cubicBezTo>
                <a:cubicBezTo>
                  <a:pt x="64580" y="8794"/>
                  <a:pt x="1345" y="11439"/>
                  <a:pt x="22" y="8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D44A518D-58CC-4869-9FEE-8E8801CEA4A5}"/>
              </a:ext>
            </a:extLst>
          </p:cNvPr>
          <p:cNvSpPr/>
          <p:nvPr/>
        </p:nvSpPr>
        <p:spPr>
          <a:xfrm>
            <a:off x="7169524" y="3162296"/>
            <a:ext cx="116339" cy="106528"/>
          </a:xfrm>
          <a:custGeom>
            <a:avLst/>
            <a:gdLst>
              <a:gd name="connsiteX0" fmla="*/ 115514 w 116339"/>
              <a:gd name="connsiteY0" fmla="*/ 4 h 106528"/>
              <a:gd name="connsiteX1" fmla="*/ 20264 w 116339"/>
              <a:gd name="connsiteY1" fmla="*/ 61917 h 106528"/>
              <a:gd name="connsiteX2" fmla="*/ 4389 w 116339"/>
              <a:gd name="connsiteY2" fmla="*/ 100017 h 106528"/>
              <a:gd name="connsiteX3" fmla="*/ 79001 w 116339"/>
              <a:gd name="connsiteY3" fmla="*/ 106367 h 106528"/>
              <a:gd name="connsiteX4" fmla="*/ 115514 w 116339"/>
              <a:gd name="connsiteY4" fmla="*/ 98429 h 106528"/>
              <a:gd name="connsiteX5" fmla="*/ 88526 w 116339"/>
              <a:gd name="connsiteY5" fmla="*/ 88904 h 106528"/>
              <a:gd name="connsiteX6" fmla="*/ 67889 w 116339"/>
              <a:gd name="connsiteY6" fmla="*/ 65092 h 106528"/>
              <a:gd name="connsiteX7" fmla="*/ 115514 w 116339"/>
              <a:gd name="connsiteY7" fmla="*/ 4 h 10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339" h="106528">
                <a:moveTo>
                  <a:pt x="115514" y="4"/>
                </a:moveTo>
                <a:cubicBezTo>
                  <a:pt x="107576" y="-525"/>
                  <a:pt x="38785" y="45248"/>
                  <a:pt x="20264" y="61917"/>
                </a:cubicBezTo>
                <a:cubicBezTo>
                  <a:pt x="1743" y="78586"/>
                  <a:pt x="-5400" y="92609"/>
                  <a:pt x="4389" y="100017"/>
                </a:cubicBezTo>
                <a:cubicBezTo>
                  <a:pt x="14178" y="107425"/>
                  <a:pt x="60480" y="106632"/>
                  <a:pt x="79001" y="106367"/>
                </a:cubicBezTo>
                <a:cubicBezTo>
                  <a:pt x="97522" y="106102"/>
                  <a:pt x="113927" y="101339"/>
                  <a:pt x="115514" y="98429"/>
                </a:cubicBezTo>
                <a:cubicBezTo>
                  <a:pt x="117101" y="95519"/>
                  <a:pt x="96464" y="94460"/>
                  <a:pt x="88526" y="88904"/>
                </a:cubicBezTo>
                <a:cubicBezTo>
                  <a:pt x="80588" y="83348"/>
                  <a:pt x="64185" y="77792"/>
                  <a:pt x="67889" y="65092"/>
                </a:cubicBezTo>
                <a:cubicBezTo>
                  <a:pt x="71593" y="52392"/>
                  <a:pt x="123452" y="533"/>
                  <a:pt x="11551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FEF3DFB3-E543-4C04-99D5-86369AECA62D}"/>
              </a:ext>
            </a:extLst>
          </p:cNvPr>
          <p:cNvSpPr/>
          <p:nvPr/>
        </p:nvSpPr>
        <p:spPr>
          <a:xfrm>
            <a:off x="7486214" y="3135199"/>
            <a:ext cx="164979" cy="84586"/>
          </a:xfrm>
          <a:custGeom>
            <a:avLst/>
            <a:gdLst>
              <a:gd name="connsiteX0" fmla="*/ 163949 w 164979"/>
              <a:gd name="connsiteY0" fmla="*/ 55676 h 84586"/>
              <a:gd name="connsiteX1" fmla="*/ 71874 w 164979"/>
              <a:gd name="connsiteY1" fmla="*/ 28689 h 84586"/>
              <a:gd name="connsiteX2" fmla="*/ 60761 w 164979"/>
              <a:gd name="connsiteY2" fmla="*/ 47739 h 84586"/>
              <a:gd name="connsiteX3" fmla="*/ 46474 w 164979"/>
              <a:gd name="connsiteY3" fmla="*/ 84251 h 84586"/>
              <a:gd name="connsiteX4" fmla="*/ 40124 w 164979"/>
              <a:gd name="connsiteY4" fmla="*/ 62026 h 84586"/>
              <a:gd name="connsiteX5" fmla="*/ 3611 w 164979"/>
              <a:gd name="connsiteY5" fmla="*/ 114 h 84586"/>
              <a:gd name="connsiteX6" fmla="*/ 163949 w 164979"/>
              <a:gd name="connsiteY6" fmla="*/ 55676 h 8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979" h="84586">
                <a:moveTo>
                  <a:pt x="163949" y="55676"/>
                </a:moveTo>
                <a:cubicBezTo>
                  <a:pt x="175326" y="60438"/>
                  <a:pt x="89072" y="30012"/>
                  <a:pt x="71874" y="28689"/>
                </a:cubicBezTo>
                <a:cubicBezTo>
                  <a:pt x="54676" y="27366"/>
                  <a:pt x="64994" y="38479"/>
                  <a:pt x="60761" y="47739"/>
                </a:cubicBezTo>
                <a:cubicBezTo>
                  <a:pt x="56528" y="56999"/>
                  <a:pt x="49913" y="81870"/>
                  <a:pt x="46474" y="84251"/>
                </a:cubicBezTo>
                <a:cubicBezTo>
                  <a:pt x="43035" y="86632"/>
                  <a:pt x="47268" y="76049"/>
                  <a:pt x="40124" y="62026"/>
                </a:cubicBezTo>
                <a:cubicBezTo>
                  <a:pt x="32980" y="48003"/>
                  <a:pt x="-13058" y="3024"/>
                  <a:pt x="3611" y="114"/>
                </a:cubicBezTo>
                <a:cubicBezTo>
                  <a:pt x="20280" y="-2796"/>
                  <a:pt x="152572" y="50914"/>
                  <a:pt x="163949" y="55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00C77022-A9FB-4EEE-8AF4-57D9BE9DA6B5}"/>
              </a:ext>
            </a:extLst>
          </p:cNvPr>
          <p:cNvSpPr/>
          <p:nvPr/>
        </p:nvSpPr>
        <p:spPr>
          <a:xfrm>
            <a:off x="7523163" y="3165475"/>
            <a:ext cx="119114" cy="22107"/>
          </a:xfrm>
          <a:custGeom>
            <a:avLst/>
            <a:gdLst>
              <a:gd name="connsiteX0" fmla="*/ 0 w 119114"/>
              <a:gd name="connsiteY0" fmla="*/ 0 h 22107"/>
              <a:gd name="connsiteX1" fmla="*/ 76200 w 119114"/>
              <a:gd name="connsiteY1" fmla="*/ 20638 h 22107"/>
              <a:gd name="connsiteX2" fmla="*/ 119062 w 119114"/>
              <a:gd name="connsiteY2" fmla="*/ 19050 h 22107"/>
              <a:gd name="connsiteX3" fmla="*/ 85725 w 119114"/>
              <a:gd name="connsiteY3" fmla="*/ 7938 h 22107"/>
              <a:gd name="connsiteX4" fmla="*/ 0 w 119114"/>
              <a:gd name="connsiteY4" fmla="*/ 0 h 2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14" h="22107">
                <a:moveTo>
                  <a:pt x="0" y="0"/>
                </a:moveTo>
                <a:cubicBezTo>
                  <a:pt x="28178" y="8731"/>
                  <a:pt x="56356" y="17463"/>
                  <a:pt x="76200" y="20638"/>
                </a:cubicBezTo>
                <a:cubicBezTo>
                  <a:pt x="96044" y="23813"/>
                  <a:pt x="117474" y="21167"/>
                  <a:pt x="119062" y="19050"/>
                </a:cubicBezTo>
                <a:cubicBezTo>
                  <a:pt x="120650" y="16933"/>
                  <a:pt x="85725" y="7938"/>
                  <a:pt x="85725" y="793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65EA50F6-2C30-4248-8538-F13E68E94543}"/>
              </a:ext>
            </a:extLst>
          </p:cNvPr>
          <p:cNvSpPr/>
          <p:nvPr/>
        </p:nvSpPr>
        <p:spPr>
          <a:xfrm>
            <a:off x="7549462" y="3227388"/>
            <a:ext cx="116576" cy="52488"/>
          </a:xfrm>
          <a:custGeom>
            <a:avLst/>
            <a:gdLst>
              <a:gd name="connsiteX0" fmla="*/ 124513 w 125106"/>
              <a:gd name="connsiteY0" fmla="*/ 81 h 55744"/>
              <a:gd name="connsiteX1" fmla="*/ 2276 w 125106"/>
              <a:gd name="connsiteY1" fmla="*/ 54056 h 55744"/>
              <a:gd name="connsiteX2" fmla="*/ 48313 w 125106"/>
              <a:gd name="connsiteY2" fmla="*/ 41356 h 55744"/>
              <a:gd name="connsiteX3" fmla="*/ 124513 w 125106"/>
              <a:gd name="connsiteY3" fmla="*/ 81 h 5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106" h="55744">
                <a:moveTo>
                  <a:pt x="124513" y="81"/>
                </a:moveTo>
                <a:cubicBezTo>
                  <a:pt x="116840" y="2198"/>
                  <a:pt x="14976" y="47177"/>
                  <a:pt x="2276" y="54056"/>
                </a:cubicBezTo>
                <a:cubicBezTo>
                  <a:pt x="-10424" y="60935"/>
                  <a:pt x="33496" y="44796"/>
                  <a:pt x="48313" y="41356"/>
                </a:cubicBezTo>
                <a:cubicBezTo>
                  <a:pt x="63130" y="37916"/>
                  <a:pt x="132186" y="-2036"/>
                  <a:pt x="124513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D0BD0D54-EE25-4B28-9117-B48404300EB1}"/>
              </a:ext>
            </a:extLst>
          </p:cNvPr>
          <p:cNvSpPr/>
          <p:nvPr/>
        </p:nvSpPr>
        <p:spPr>
          <a:xfrm>
            <a:off x="6923362" y="2916736"/>
            <a:ext cx="61787" cy="275630"/>
          </a:xfrm>
          <a:custGeom>
            <a:avLst/>
            <a:gdLst>
              <a:gd name="connsiteX0" fmla="*/ 61638 w 61787"/>
              <a:gd name="connsiteY0" fmla="*/ 31 h 275630"/>
              <a:gd name="connsiteX1" fmla="*/ 19305 w 61787"/>
              <a:gd name="connsiteY1" fmla="*/ 116447 h 275630"/>
              <a:gd name="connsiteX2" fmla="*/ 19305 w 61787"/>
              <a:gd name="connsiteY2" fmla="*/ 273081 h 275630"/>
              <a:gd name="connsiteX3" fmla="*/ 19305 w 61787"/>
              <a:gd name="connsiteY3" fmla="*/ 207464 h 275630"/>
              <a:gd name="connsiteX4" fmla="*/ 2371 w 61787"/>
              <a:gd name="connsiteY4" fmla="*/ 127031 h 275630"/>
              <a:gd name="connsiteX5" fmla="*/ 61638 w 61787"/>
              <a:gd name="connsiteY5" fmla="*/ 31 h 27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787" h="275630">
                <a:moveTo>
                  <a:pt x="61638" y="31"/>
                </a:moveTo>
                <a:cubicBezTo>
                  <a:pt x="64460" y="-1733"/>
                  <a:pt x="26360" y="70939"/>
                  <a:pt x="19305" y="116447"/>
                </a:cubicBezTo>
                <a:cubicBezTo>
                  <a:pt x="12250" y="161955"/>
                  <a:pt x="19305" y="273081"/>
                  <a:pt x="19305" y="273081"/>
                </a:cubicBezTo>
                <a:cubicBezTo>
                  <a:pt x="19305" y="288250"/>
                  <a:pt x="22127" y="231806"/>
                  <a:pt x="19305" y="207464"/>
                </a:cubicBezTo>
                <a:cubicBezTo>
                  <a:pt x="16483" y="183122"/>
                  <a:pt x="-7507" y="158076"/>
                  <a:pt x="2371" y="127031"/>
                </a:cubicBezTo>
                <a:cubicBezTo>
                  <a:pt x="12249" y="95987"/>
                  <a:pt x="58816" y="1795"/>
                  <a:pt x="61638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F946D6AA-8CA1-47B0-B3A3-F7A9DF5051DE}"/>
              </a:ext>
            </a:extLst>
          </p:cNvPr>
          <p:cNvSpPr/>
          <p:nvPr/>
        </p:nvSpPr>
        <p:spPr>
          <a:xfrm>
            <a:off x="6752156" y="2836228"/>
            <a:ext cx="125099" cy="311765"/>
          </a:xfrm>
          <a:custGeom>
            <a:avLst/>
            <a:gdLst>
              <a:gd name="connsiteX0" fmla="*/ 11 w 125099"/>
              <a:gd name="connsiteY0" fmla="*/ 105 h 311765"/>
              <a:gd name="connsiteX1" fmla="*/ 93144 w 125099"/>
              <a:gd name="connsiteY1" fmla="*/ 120755 h 311765"/>
              <a:gd name="connsiteX2" fmla="*/ 124894 w 125099"/>
              <a:gd name="connsiteY2" fmla="*/ 309139 h 311765"/>
              <a:gd name="connsiteX3" fmla="*/ 105844 w 125099"/>
              <a:gd name="connsiteY3" fmla="*/ 222355 h 311765"/>
              <a:gd name="connsiteX4" fmla="*/ 86794 w 125099"/>
              <a:gd name="connsiteY4" fmla="*/ 101705 h 311765"/>
              <a:gd name="connsiteX5" fmla="*/ 11 w 125099"/>
              <a:gd name="connsiteY5" fmla="*/ 105 h 311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099" h="311765">
                <a:moveTo>
                  <a:pt x="11" y="105"/>
                </a:moveTo>
                <a:cubicBezTo>
                  <a:pt x="1069" y="3280"/>
                  <a:pt x="72330" y="69249"/>
                  <a:pt x="93144" y="120755"/>
                </a:cubicBezTo>
                <a:cubicBezTo>
                  <a:pt x="113958" y="172261"/>
                  <a:pt x="122777" y="292206"/>
                  <a:pt x="124894" y="309139"/>
                </a:cubicBezTo>
                <a:cubicBezTo>
                  <a:pt x="127011" y="326072"/>
                  <a:pt x="112194" y="256927"/>
                  <a:pt x="105844" y="222355"/>
                </a:cubicBezTo>
                <a:cubicBezTo>
                  <a:pt x="99494" y="187783"/>
                  <a:pt x="101963" y="137335"/>
                  <a:pt x="86794" y="101705"/>
                </a:cubicBezTo>
                <a:cubicBezTo>
                  <a:pt x="71625" y="66075"/>
                  <a:pt x="-1047" y="-3070"/>
                  <a:pt x="11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593C30CF-4BF8-436C-AC9B-CC741ED9D224}"/>
              </a:ext>
            </a:extLst>
          </p:cNvPr>
          <p:cNvSpPr/>
          <p:nvPr/>
        </p:nvSpPr>
        <p:spPr>
          <a:xfrm>
            <a:off x="7016122" y="3443253"/>
            <a:ext cx="26563" cy="179672"/>
          </a:xfrm>
          <a:custGeom>
            <a:avLst/>
            <a:gdLst>
              <a:gd name="connsiteX0" fmla="*/ 4861 w 26563"/>
              <a:gd name="connsiteY0" fmla="*/ 2680 h 179672"/>
              <a:gd name="connsiteX1" fmla="*/ 23911 w 26563"/>
              <a:gd name="connsiteY1" fmla="*/ 174130 h 179672"/>
              <a:gd name="connsiteX2" fmla="*/ 23911 w 26563"/>
              <a:gd name="connsiteY2" fmla="*/ 131797 h 179672"/>
              <a:gd name="connsiteX3" fmla="*/ 628 w 26563"/>
              <a:gd name="connsiteY3" fmla="*/ 72530 h 179672"/>
              <a:gd name="connsiteX4" fmla="*/ 4861 w 26563"/>
              <a:gd name="connsiteY4" fmla="*/ 2680 h 179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63" h="179672">
                <a:moveTo>
                  <a:pt x="4861" y="2680"/>
                </a:moveTo>
                <a:cubicBezTo>
                  <a:pt x="8742" y="19613"/>
                  <a:pt x="20736" y="152611"/>
                  <a:pt x="23911" y="174130"/>
                </a:cubicBezTo>
                <a:cubicBezTo>
                  <a:pt x="27086" y="195649"/>
                  <a:pt x="27792" y="148730"/>
                  <a:pt x="23911" y="131797"/>
                </a:cubicBezTo>
                <a:cubicBezTo>
                  <a:pt x="20031" y="114864"/>
                  <a:pt x="2392" y="91227"/>
                  <a:pt x="628" y="72530"/>
                </a:cubicBezTo>
                <a:cubicBezTo>
                  <a:pt x="-1136" y="53833"/>
                  <a:pt x="980" y="-14253"/>
                  <a:pt x="4861" y="2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104A98E1-C28D-4507-84A5-A34B7C7466F0}"/>
              </a:ext>
            </a:extLst>
          </p:cNvPr>
          <p:cNvSpPr/>
          <p:nvPr/>
        </p:nvSpPr>
        <p:spPr>
          <a:xfrm>
            <a:off x="6819887" y="3377527"/>
            <a:ext cx="25462" cy="220908"/>
          </a:xfrm>
          <a:custGeom>
            <a:avLst/>
            <a:gdLst>
              <a:gd name="connsiteX0" fmla="*/ 14830 w 25462"/>
              <a:gd name="connsiteY0" fmla="*/ 673 h 220908"/>
              <a:gd name="connsiteX1" fmla="*/ 25413 w 25462"/>
              <a:gd name="connsiteY1" fmla="*/ 214456 h 220908"/>
              <a:gd name="connsiteX2" fmla="*/ 10596 w 25462"/>
              <a:gd name="connsiteY2" fmla="*/ 163656 h 220908"/>
              <a:gd name="connsiteX3" fmla="*/ 13 w 25462"/>
              <a:gd name="connsiteY3" fmla="*/ 146723 h 220908"/>
              <a:gd name="connsiteX4" fmla="*/ 14830 w 25462"/>
              <a:gd name="connsiteY4" fmla="*/ 673 h 22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62" h="220908">
                <a:moveTo>
                  <a:pt x="14830" y="673"/>
                </a:moveTo>
                <a:cubicBezTo>
                  <a:pt x="19063" y="11962"/>
                  <a:pt x="26119" y="187292"/>
                  <a:pt x="25413" y="214456"/>
                </a:cubicBezTo>
                <a:cubicBezTo>
                  <a:pt x="24707" y="241620"/>
                  <a:pt x="14829" y="174945"/>
                  <a:pt x="10596" y="163656"/>
                </a:cubicBezTo>
                <a:cubicBezTo>
                  <a:pt x="6363" y="152367"/>
                  <a:pt x="-340" y="170006"/>
                  <a:pt x="13" y="146723"/>
                </a:cubicBezTo>
                <a:cubicBezTo>
                  <a:pt x="366" y="123440"/>
                  <a:pt x="10597" y="-10616"/>
                  <a:pt x="14830" y="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29240917-9106-4A15-B2E5-67207930CFE9}"/>
              </a:ext>
            </a:extLst>
          </p:cNvPr>
          <p:cNvSpPr/>
          <p:nvPr/>
        </p:nvSpPr>
        <p:spPr>
          <a:xfrm>
            <a:off x="6517949" y="3746499"/>
            <a:ext cx="202856" cy="345079"/>
          </a:xfrm>
          <a:custGeom>
            <a:avLst/>
            <a:gdLst>
              <a:gd name="connsiteX0" fmla="*/ 153784 w 202856"/>
              <a:gd name="connsiteY0" fmla="*/ 1 h 345079"/>
              <a:gd name="connsiteX1" fmla="*/ 11968 w 202856"/>
              <a:gd name="connsiteY1" fmla="*/ 135468 h 345079"/>
              <a:gd name="connsiteX2" fmla="*/ 11968 w 202856"/>
              <a:gd name="connsiteY2" fmla="*/ 283634 h 345079"/>
              <a:gd name="connsiteX3" fmla="*/ 47951 w 202856"/>
              <a:gd name="connsiteY3" fmla="*/ 304801 h 345079"/>
              <a:gd name="connsiteX4" fmla="*/ 202468 w 202856"/>
              <a:gd name="connsiteY4" fmla="*/ 345018 h 345079"/>
              <a:gd name="connsiteX5" fmla="*/ 90284 w 202856"/>
              <a:gd name="connsiteY5" fmla="*/ 313268 h 345079"/>
              <a:gd name="connsiteX6" fmla="*/ 33134 w 202856"/>
              <a:gd name="connsiteY6" fmla="*/ 285751 h 345079"/>
              <a:gd name="connsiteX7" fmla="*/ 22551 w 202856"/>
              <a:gd name="connsiteY7" fmla="*/ 264584 h 345079"/>
              <a:gd name="connsiteX8" fmla="*/ 39484 w 202856"/>
              <a:gd name="connsiteY8" fmla="*/ 133351 h 345079"/>
              <a:gd name="connsiteX9" fmla="*/ 153784 w 202856"/>
              <a:gd name="connsiteY9" fmla="*/ 1 h 345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856" h="345079">
                <a:moveTo>
                  <a:pt x="153784" y="1"/>
                </a:moveTo>
                <a:cubicBezTo>
                  <a:pt x="149198" y="354"/>
                  <a:pt x="35604" y="88196"/>
                  <a:pt x="11968" y="135468"/>
                </a:cubicBezTo>
                <a:cubicBezTo>
                  <a:pt x="-11668" y="182740"/>
                  <a:pt x="5971" y="255412"/>
                  <a:pt x="11968" y="283634"/>
                </a:cubicBezTo>
                <a:cubicBezTo>
                  <a:pt x="17965" y="311856"/>
                  <a:pt x="16201" y="294570"/>
                  <a:pt x="47951" y="304801"/>
                </a:cubicBezTo>
                <a:cubicBezTo>
                  <a:pt x="79701" y="315032"/>
                  <a:pt x="195413" y="343607"/>
                  <a:pt x="202468" y="345018"/>
                </a:cubicBezTo>
                <a:cubicBezTo>
                  <a:pt x="209524" y="346429"/>
                  <a:pt x="118506" y="323146"/>
                  <a:pt x="90284" y="313268"/>
                </a:cubicBezTo>
                <a:cubicBezTo>
                  <a:pt x="62062" y="303390"/>
                  <a:pt x="44423" y="293865"/>
                  <a:pt x="33134" y="285751"/>
                </a:cubicBezTo>
                <a:cubicBezTo>
                  <a:pt x="21845" y="277637"/>
                  <a:pt x="21493" y="289984"/>
                  <a:pt x="22551" y="264584"/>
                </a:cubicBezTo>
                <a:cubicBezTo>
                  <a:pt x="23609" y="239184"/>
                  <a:pt x="17965" y="176742"/>
                  <a:pt x="39484" y="133351"/>
                </a:cubicBezTo>
                <a:cubicBezTo>
                  <a:pt x="61003" y="89960"/>
                  <a:pt x="158370" y="-352"/>
                  <a:pt x="15378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8CCE5E1E-C32F-4F83-B426-11B120120504}"/>
              </a:ext>
            </a:extLst>
          </p:cNvPr>
          <p:cNvSpPr/>
          <p:nvPr/>
        </p:nvSpPr>
        <p:spPr>
          <a:xfrm>
            <a:off x="7228409" y="3848095"/>
            <a:ext cx="58761" cy="210448"/>
          </a:xfrm>
          <a:custGeom>
            <a:avLst/>
            <a:gdLst>
              <a:gd name="connsiteX0" fmla="*/ 8 w 58761"/>
              <a:gd name="connsiteY0" fmla="*/ 5 h 210448"/>
              <a:gd name="connsiteX1" fmla="*/ 50808 w 58761"/>
              <a:gd name="connsiteY1" fmla="*/ 93138 h 210448"/>
              <a:gd name="connsiteX2" fmla="*/ 44458 w 58761"/>
              <a:gd name="connsiteY2" fmla="*/ 209555 h 210448"/>
              <a:gd name="connsiteX3" fmla="*/ 55041 w 58761"/>
              <a:gd name="connsiteY3" fmla="*/ 143938 h 210448"/>
              <a:gd name="connsiteX4" fmla="*/ 55041 w 58761"/>
              <a:gd name="connsiteY4" fmla="*/ 88905 h 210448"/>
              <a:gd name="connsiteX5" fmla="*/ 8 w 58761"/>
              <a:gd name="connsiteY5" fmla="*/ 5 h 210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761" h="210448">
                <a:moveTo>
                  <a:pt x="8" y="5"/>
                </a:moveTo>
                <a:cubicBezTo>
                  <a:pt x="-697" y="710"/>
                  <a:pt x="43400" y="58213"/>
                  <a:pt x="50808" y="93138"/>
                </a:cubicBezTo>
                <a:cubicBezTo>
                  <a:pt x="58216" y="128063"/>
                  <a:pt x="43752" y="201088"/>
                  <a:pt x="44458" y="209555"/>
                </a:cubicBezTo>
                <a:cubicBezTo>
                  <a:pt x="45164" y="218022"/>
                  <a:pt x="53277" y="164046"/>
                  <a:pt x="55041" y="143938"/>
                </a:cubicBezTo>
                <a:cubicBezTo>
                  <a:pt x="56805" y="123830"/>
                  <a:pt x="62449" y="112894"/>
                  <a:pt x="55041" y="88905"/>
                </a:cubicBezTo>
                <a:cubicBezTo>
                  <a:pt x="47633" y="64916"/>
                  <a:pt x="713" y="-700"/>
                  <a:pt x="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E1C40F39-AAE8-4AD6-BD43-7D6D79D66DE9}"/>
              </a:ext>
            </a:extLst>
          </p:cNvPr>
          <p:cNvSpPr/>
          <p:nvPr/>
        </p:nvSpPr>
        <p:spPr>
          <a:xfrm>
            <a:off x="6997650" y="3688614"/>
            <a:ext cx="81497" cy="191237"/>
          </a:xfrm>
          <a:custGeom>
            <a:avLst/>
            <a:gdLst>
              <a:gd name="connsiteX0" fmla="*/ 50 w 81497"/>
              <a:gd name="connsiteY0" fmla="*/ 191236 h 191237"/>
              <a:gd name="connsiteX1" fmla="*/ 78367 w 81497"/>
              <a:gd name="connsiteY1" fmla="*/ 121386 h 191237"/>
              <a:gd name="connsiteX2" fmla="*/ 61433 w 81497"/>
              <a:gd name="connsiteY2" fmla="*/ 108686 h 191237"/>
              <a:gd name="connsiteX3" fmla="*/ 19100 w 81497"/>
              <a:gd name="connsiteY3" fmla="*/ 736 h 191237"/>
              <a:gd name="connsiteX4" fmla="*/ 25450 w 81497"/>
              <a:gd name="connsiteY4" fmla="*/ 64236 h 191237"/>
              <a:gd name="connsiteX5" fmla="*/ 65667 w 81497"/>
              <a:gd name="connsiteY5" fmla="*/ 123503 h 191237"/>
              <a:gd name="connsiteX6" fmla="*/ 50 w 81497"/>
              <a:gd name="connsiteY6" fmla="*/ 191236 h 19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497" h="191237">
                <a:moveTo>
                  <a:pt x="50" y="191236"/>
                </a:moveTo>
                <a:cubicBezTo>
                  <a:pt x="2167" y="190883"/>
                  <a:pt x="68137" y="135144"/>
                  <a:pt x="78367" y="121386"/>
                </a:cubicBezTo>
                <a:cubicBezTo>
                  <a:pt x="88598" y="107628"/>
                  <a:pt x="71311" y="128794"/>
                  <a:pt x="61433" y="108686"/>
                </a:cubicBezTo>
                <a:cubicBezTo>
                  <a:pt x="51555" y="88578"/>
                  <a:pt x="25097" y="8144"/>
                  <a:pt x="19100" y="736"/>
                </a:cubicBezTo>
                <a:cubicBezTo>
                  <a:pt x="13103" y="-6672"/>
                  <a:pt x="17689" y="43775"/>
                  <a:pt x="25450" y="64236"/>
                </a:cubicBezTo>
                <a:cubicBezTo>
                  <a:pt x="33211" y="84697"/>
                  <a:pt x="68842" y="106923"/>
                  <a:pt x="65667" y="123503"/>
                </a:cubicBezTo>
                <a:cubicBezTo>
                  <a:pt x="62492" y="140083"/>
                  <a:pt x="-2067" y="191589"/>
                  <a:pt x="50" y="191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4F9058A4-A46D-4D52-B964-A6153367CAA7}"/>
              </a:ext>
            </a:extLst>
          </p:cNvPr>
          <p:cNvSpPr/>
          <p:nvPr/>
        </p:nvSpPr>
        <p:spPr>
          <a:xfrm>
            <a:off x="6876558" y="3657459"/>
            <a:ext cx="73179" cy="219602"/>
          </a:xfrm>
          <a:custGeom>
            <a:avLst/>
            <a:gdLst>
              <a:gd name="connsiteX0" fmla="*/ 4725 w 73179"/>
              <a:gd name="connsiteY0" fmla="*/ 141 h 219602"/>
              <a:gd name="connsiteX1" fmla="*/ 2609 w 73179"/>
              <a:gd name="connsiteY1" fmla="*/ 158891 h 219602"/>
              <a:gd name="connsiteX2" fmla="*/ 47059 w 73179"/>
              <a:gd name="connsiteY2" fmla="*/ 203341 h 219602"/>
              <a:gd name="connsiteX3" fmla="*/ 72459 w 73179"/>
              <a:gd name="connsiteY3" fmla="*/ 218158 h 219602"/>
              <a:gd name="connsiteX4" fmla="*/ 19542 w 73179"/>
              <a:gd name="connsiteY4" fmla="*/ 171591 h 219602"/>
              <a:gd name="connsiteX5" fmla="*/ 492 w 73179"/>
              <a:gd name="connsiteY5" fmla="*/ 131374 h 219602"/>
              <a:gd name="connsiteX6" fmla="*/ 4725 w 73179"/>
              <a:gd name="connsiteY6" fmla="*/ 141 h 219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179" h="219602">
                <a:moveTo>
                  <a:pt x="4725" y="141"/>
                </a:moveTo>
                <a:cubicBezTo>
                  <a:pt x="5078" y="4727"/>
                  <a:pt x="-4447" y="125024"/>
                  <a:pt x="2609" y="158891"/>
                </a:cubicBezTo>
                <a:cubicBezTo>
                  <a:pt x="9665" y="192758"/>
                  <a:pt x="35417" y="193463"/>
                  <a:pt x="47059" y="203341"/>
                </a:cubicBezTo>
                <a:cubicBezTo>
                  <a:pt x="58701" y="213219"/>
                  <a:pt x="77045" y="223450"/>
                  <a:pt x="72459" y="218158"/>
                </a:cubicBezTo>
                <a:cubicBezTo>
                  <a:pt x="67873" y="212866"/>
                  <a:pt x="31536" y="186055"/>
                  <a:pt x="19542" y="171591"/>
                </a:cubicBezTo>
                <a:cubicBezTo>
                  <a:pt x="7548" y="157127"/>
                  <a:pt x="845" y="158891"/>
                  <a:pt x="492" y="131374"/>
                </a:cubicBezTo>
                <a:cubicBezTo>
                  <a:pt x="139" y="103857"/>
                  <a:pt x="4372" y="-4445"/>
                  <a:pt x="4725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6E2E94E4-7BAC-44B3-9C19-B1D38C058326}"/>
              </a:ext>
            </a:extLst>
          </p:cNvPr>
          <p:cNvSpPr/>
          <p:nvPr/>
        </p:nvSpPr>
        <p:spPr>
          <a:xfrm>
            <a:off x="7092950" y="3663771"/>
            <a:ext cx="61543" cy="112497"/>
          </a:xfrm>
          <a:custGeom>
            <a:avLst/>
            <a:gdLst>
              <a:gd name="connsiteX0" fmla="*/ 29633 w 61543"/>
              <a:gd name="connsiteY0" fmla="*/ 179 h 112497"/>
              <a:gd name="connsiteX1" fmla="*/ 21167 w 61543"/>
              <a:gd name="connsiteY1" fmla="*/ 78496 h 112497"/>
              <a:gd name="connsiteX2" fmla="*/ 61383 w 61543"/>
              <a:gd name="connsiteY2" fmla="*/ 112362 h 112497"/>
              <a:gd name="connsiteX3" fmla="*/ 33867 w 61543"/>
              <a:gd name="connsiteY3" fmla="*/ 89079 h 112497"/>
              <a:gd name="connsiteX4" fmla="*/ 0 w 61543"/>
              <a:gd name="connsiteY4" fmla="*/ 57329 h 112497"/>
              <a:gd name="connsiteX5" fmla="*/ 29633 w 61543"/>
              <a:gd name="connsiteY5" fmla="*/ 179 h 112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543" h="112497">
                <a:moveTo>
                  <a:pt x="29633" y="179"/>
                </a:moveTo>
                <a:cubicBezTo>
                  <a:pt x="33161" y="3707"/>
                  <a:pt x="15875" y="59799"/>
                  <a:pt x="21167" y="78496"/>
                </a:cubicBezTo>
                <a:cubicBezTo>
                  <a:pt x="26459" y="97193"/>
                  <a:pt x="59266" y="110598"/>
                  <a:pt x="61383" y="112362"/>
                </a:cubicBezTo>
                <a:cubicBezTo>
                  <a:pt x="63500" y="114126"/>
                  <a:pt x="44097" y="98251"/>
                  <a:pt x="33867" y="89079"/>
                </a:cubicBezTo>
                <a:cubicBezTo>
                  <a:pt x="23637" y="79907"/>
                  <a:pt x="0" y="68618"/>
                  <a:pt x="0" y="57329"/>
                </a:cubicBezTo>
                <a:cubicBezTo>
                  <a:pt x="0" y="46040"/>
                  <a:pt x="26105" y="-3349"/>
                  <a:pt x="29633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9ACB0BEC-4EE2-4131-9309-344040214967}"/>
              </a:ext>
            </a:extLst>
          </p:cNvPr>
          <p:cNvSpPr/>
          <p:nvPr/>
        </p:nvSpPr>
        <p:spPr>
          <a:xfrm>
            <a:off x="6767495" y="3748086"/>
            <a:ext cx="54183" cy="128604"/>
          </a:xfrm>
          <a:custGeom>
            <a:avLst/>
            <a:gdLst>
              <a:gd name="connsiteX0" fmla="*/ 53993 w 54183"/>
              <a:gd name="connsiteY0" fmla="*/ 2 h 128604"/>
              <a:gd name="connsiteX1" fmla="*/ 18 w 54183"/>
              <a:gd name="connsiteY1" fmla="*/ 93664 h 128604"/>
              <a:gd name="connsiteX2" fmla="*/ 47643 w 54183"/>
              <a:gd name="connsiteY2" fmla="*/ 128589 h 128604"/>
              <a:gd name="connsiteX3" fmla="*/ 19068 w 54183"/>
              <a:gd name="connsiteY3" fmla="*/ 96839 h 128604"/>
              <a:gd name="connsiteX4" fmla="*/ 53993 w 54183"/>
              <a:gd name="connsiteY4" fmla="*/ 2 h 128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83" h="128604">
                <a:moveTo>
                  <a:pt x="53993" y="2"/>
                </a:moveTo>
                <a:cubicBezTo>
                  <a:pt x="50818" y="-527"/>
                  <a:pt x="1076" y="72233"/>
                  <a:pt x="18" y="93664"/>
                </a:cubicBezTo>
                <a:cubicBezTo>
                  <a:pt x="-1040" y="115095"/>
                  <a:pt x="44468" y="128060"/>
                  <a:pt x="47643" y="128589"/>
                </a:cubicBezTo>
                <a:cubicBezTo>
                  <a:pt x="50818" y="129118"/>
                  <a:pt x="18539" y="115624"/>
                  <a:pt x="19068" y="96839"/>
                </a:cubicBezTo>
                <a:cubicBezTo>
                  <a:pt x="19597" y="78054"/>
                  <a:pt x="57168" y="531"/>
                  <a:pt x="5399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AC723A92-1D1F-43D1-82B7-141B65B2CB4F}"/>
              </a:ext>
            </a:extLst>
          </p:cNvPr>
          <p:cNvSpPr/>
          <p:nvPr/>
        </p:nvSpPr>
        <p:spPr>
          <a:xfrm>
            <a:off x="6673642" y="3946535"/>
            <a:ext cx="208189" cy="117957"/>
          </a:xfrm>
          <a:custGeom>
            <a:avLst/>
            <a:gdLst>
              <a:gd name="connsiteX0" fmla="*/ 49421 w 208189"/>
              <a:gd name="connsiteY0" fmla="*/ 117465 h 117957"/>
              <a:gd name="connsiteX1" fmla="*/ 208 w 208189"/>
              <a:gd name="connsiteY1" fmla="*/ 69840 h 117957"/>
              <a:gd name="connsiteX2" fmla="*/ 71646 w 208189"/>
              <a:gd name="connsiteY2" fmla="*/ 9515 h 117957"/>
              <a:gd name="connsiteX3" fmla="*/ 163721 w 208189"/>
              <a:gd name="connsiteY3" fmla="*/ 1578 h 117957"/>
              <a:gd name="connsiteX4" fmla="*/ 185946 w 208189"/>
              <a:gd name="connsiteY4" fmla="*/ 6340 h 117957"/>
              <a:gd name="connsiteX5" fmla="*/ 208171 w 208189"/>
              <a:gd name="connsiteY5" fmla="*/ 14278 h 117957"/>
              <a:gd name="connsiteX6" fmla="*/ 187533 w 208189"/>
              <a:gd name="connsiteY6" fmla="*/ 3165 h 117957"/>
              <a:gd name="connsiteX7" fmla="*/ 97046 w 208189"/>
              <a:gd name="connsiteY7" fmla="*/ 3165 h 117957"/>
              <a:gd name="connsiteX8" fmla="*/ 36721 w 208189"/>
              <a:gd name="connsiteY8" fmla="*/ 39678 h 117957"/>
              <a:gd name="connsiteX9" fmla="*/ 49421 w 208189"/>
              <a:gd name="connsiteY9" fmla="*/ 117465 h 117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8189" h="117957">
                <a:moveTo>
                  <a:pt x="49421" y="117465"/>
                </a:moveTo>
                <a:cubicBezTo>
                  <a:pt x="43335" y="122492"/>
                  <a:pt x="-3496" y="87832"/>
                  <a:pt x="208" y="69840"/>
                </a:cubicBezTo>
                <a:cubicBezTo>
                  <a:pt x="3912" y="51848"/>
                  <a:pt x="44394" y="20892"/>
                  <a:pt x="71646" y="9515"/>
                </a:cubicBezTo>
                <a:cubicBezTo>
                  <a:pt x="98898" y="-1862"/>
                  <a:pt x="144671" y="2107"/>
                  <a:pt x="163721" y="1578"/>
                </a:cubicBezTo>
                <a:cubicBezTo>
                  <a:pt x="182771" y="1049"/>
                  <a:pt x="178538" y="4223"/>
                  <a:pt x="185946" y="6340"/>
                </a:cubicBezTo>
                <a:cubicBezTo>
                  <a:pt x="193354" y="8457"/>
                  <a:pt x="207907" y="14807"/>
                  <a:pt x="208171" y="14278"/>
                </a:cubicBezTo>
                <a:cubicBezTo>
                  <a:pt x="208436" y="13749"/>
                  <a:pt x="206054" y="5017"/>
                  <a:pt x="187533" y="3165"/>
                </a:cubicBezTo>
                <a:cubicBezTo>
                  <a:pt x="169012" y="1313"/>
                  <a:pt x="122181" y="-2921"/>
                  <a:pt x="97046" y="3165"/>
                </a:cubicBezTo>
                <a:cubicBezTo>
                  <a:pt x="71911" y="9250"/>
                  <a:pt x="48098" y="24861"/>
                  <a:pt x="36721" y="39678"/>
                </a:cubicBezTo>
                <a:cubicBezTo>
                  <a:pt x="25344" y="54495"/>
                  <a:pt x="55507" y="112438"/>
                  <a:pt x="49421" y="117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0BB6515B-418D-46F0-A654-43D21A005D89}"/>
              </a:ext>
            </a:extLst>
          </p:cNvPr>
          <p:cNvSpPr/>
          <p:nvPr/>
        </p:nvSpPr>
        <p:spPr>
          <a:xfrm>
            <a:off x="7036741" y="3942385"/>
            <a:ext cx="140693" cy="48657"/>
          </a:xfrm>
          <a:custGeom>
            <a:avLst/>
            <a:gdLst>
              <a:gd name="connsiteX0" fmla="*/ 647 w 140693"/>
              <a:gd name="connsiteY0" fmla="*/ 40653 h 48657"/>
              <a:gd name="connsiteX1" fmla="*/ 86372 w 140693"/>
              <a:gd name="connsiteY1" fmla="*/ 965 h 48657"/>
              <a:gd name="connsiteX2" fmla="*/ 118122 w 140693"/>
              <a:gd name="connsiteY2" fmla="*/ 15253 h 48657"/>
              <a:gd name="connsiteX3" fmla="*/ 140347 w 140693"/>
              <a:gd name="connsiteY3" fmla="*/ 48590 h 48657"/>
              <a:gd name="connsiteX4" fmla="*/ 100659 w 140693"/>
              <a:gd name="connsiteY4" fmla="*/ 5728 h 48657"/>
              <a:gd name="connsiteX5" fmla="*/ 49859 w 140693"/>
              <a:gd name="connsiteY5" fmla="*/ 12078 h 48657"/>
              <a:gd name="connsiteX6" fmla="*/ 647 w 140693"/>
              <a:gd name="connsiteY6" fmla="*/ 40653 h 48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693" h="48657">
                <a:moveTo>
                  <a:pt x="647" y="40653"/>
                </a:moveTo>
                <a:cubicBezTo>
                  <a:pt x="6732" y="38801"/>
                  <a:pt x="66793" y="5198"/>
                  <a:pt x="86372" y="965"/>
                </a:cubicBezTo>
                <a:cubicBezTo>
                  <a:pt x="105951" y="-3268"/>
                  <a:pt x="109126" y="7315"/>
                  <a:pt x="118122" y="15253"/>
                </a:cubicBezTo>
                <a:cubicBezTo>
                  <a:pt x="127118" y="23190"/>
                  <a:pt x="143257" y="50177"/>
                  <a:pt x="140347" y="48590"/>
                </a:cubicBezTo>
                <a:cubicBezTo>
                  <a:pt x="137437" y="47003"/>
                  <a:pt x="115740" y="11813"/>
                  <a:pt x="100659" y="5728"/>
                </a:cubicBezTo>
                <a:cubicBezTo>
                  <a:pt x="85578" y="-357"/>
                  <a:pt x="66792" y="6257"/>
                  <a:pt x="49859" y="12078"/>
                </a:cubicBezTo>
                <a:cubicBezTo>
                  <a:pt x="32926" y="17899"/>
                  <a:pt x="-5438" y="42505"/>
                  <a:pt x="647" y="40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22202FB8-9919-4B90-BD38-F344E401A376}"/>
              </a:ext>
            </a:extLst>
          </p:cNvPr>
          <p:cNvSpPr/>
          <p:nvPr/>
        </p:nvSpPr>
        <p:spPr>
          <a:xfrm>
            <a:off x="7006924" y="4135218"/>
            <a:ext cx="27356" cy="146419"/>
          </a:xfrm>
          <a:custGeom>
            <a:avLst/>
            <a:gdLst>
              <a:gd name="connsiteX0" fmla="*/ 8239 w 27356"/>
              <a:gd name="connsiteY0" fmla="*/ 220 h 146419"/>
              <a:gd name="connsiteX1" fmla="*/ 27289 w 27356"/>
              <a:gd name="connsiteY1" fmla="*/ 85945 h 146419"/>
              <a:gd name="connsiteX2" fmla="*/ 301 w 27356"/>
              <a:gd name="connsiteY2" fmla="*/ 146270 h 146419"/>
              <a:gd name="connsiteX3" fmla="*/ 13001 w 27356"/>
              <a:gd name="connsiteY3" fmla="*/ 101820 h 146419"/>
              <a:gd name="connsiteX4" fmla="*/ 16176 w 27356"/>
              <a:gd name="connsiteY4" fmla="*/ 62132 h 146419"/>
              <a:gd name="connsiteX5" fmla="*/ 8239 w 27356"/>
              <a:gd name="connsiteY5" fmla="*/ 220 h 14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56" h="146419">
                <a:moveTo>
                  <a:pt x="8239" y="220"/>
                </a:moveTo>
                <a:cubicBezTo>
                  <a:pt x="10091" y="4189"/>
                  <a:pt x="28612" y="61604"/>
                  <a:pt x="27289" y="85945"/>
                </a:cubicBezTo>
                <a:cubicBezTo>
                  <a:pt x="25966" y="110286"/>
                  <a:pt x="2682" y="143624"/>
                  <a:pt x="301" y="146270"/>
                </a:cubicBezTo>
                <a:cubicBezTo>
                  <a:pt x="-2080" y="148916"/>
                  <a:pt x="10355" y="115843"/>
                  <a:pt x="13001" y="101820"/>
                </a:cubicBezTo>
                <a:cubicBezTo>
                  <a:pt x="15647" y="87797"/>
                  <a:pt x="16441" y="77213"/>
                  <a:pt x="16176" y="62132"/>
                </a:cubicBezTo>
                <a:cubicBezTo>
                  <a:pt x="15912" y="47051"/>
                  <a:pt x="6387" y="-3749"/>
                  <a:pt x="8239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D56C5606-204C-464A-A462-DEF660839D98}"/>
              </a:ext>
            </a:extLst>
          </p:cNvPr>
          <p:cNvSpPr/>
          <p:nvPr/>
        </p:nvSpPr>
        <p:spPr>
          <a:xfrm>
            <a:off x="6877817" y="4120562"/>
            <a:ext cx="50111" cy="169667"/>
          </a:xfrm>
          <a:custGeom>
            <a:avLst/>
            <a:gdLst>
              <a:gd name="connsiteX0" fmla="*/ 18283 w 50111"/>
              <a:gd name="connsiteY0" fmla="*/ 588 h 169667"/>
              <a:gd name="connsiteX1" fmla="*/ 821 w 50111"/>
              <a:gd name="connsiteY1" fmla="*/ 51388 h 169667"/>
              <a:gd name="connsiteX2" fmla="*/ 48446 w 50111"/>
              <a:gd name="connsiteY2" fmla="*/ 167276 h 169667"/>
              <a:gd name="connsiteX3" fmla="*/ 37333 w 50111"/>
              <a:gd name="connsiteY3" fmla="*/ 126001 h 169667"/>
              <a:gd name="connsiteX4" fmla="*/ 18283 w 50111"/>
              <a:gd name="connsiteY4" fmla="*/ 81551 h 169667"/>
              <a:gd name="connsiteX5" fmla="*/ 18283 w 50111"/>
              <a:gd name="connsiteY5" fmla="*/ 588 h 169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11" h="169667">
                <a:moveTo>
                  <a:pt x="18283" y="588"/>
                </a:moveTo>
                <a:cubicBezTo>
                  <a:pt x="15373" y="-4439"/>
                  <a:pt x="-4206" y="23607"/>
                  <a:pt x="821" y="51388"/>
                </a:cubicBezTo>
                <a:cubicBezTo>
                  <a:pt x="5848" y="79169"/>
                  <a:pt x="42361" y="154841"/>
                  <a:pt x="48446" y="167276"/>
                </a:cubicBezTo>
                <a:cubicBezTo>
                  <a:pt x="54531" y="179712"/>
                  <a:pt x="42360" y="140288"/>
                  <a:pt x="37333" y="126001"/>
                </a:cubicBezTo>
                <a:cubicBezTo>
                  <a:pt x="32306" y="111714"/>
                  <a:pt x="22516" y="96632"/>
                  <a:pt x="18283" y="81551"/>
                </a:cubicBezTo>
                <a:cubicBezTo>
                  <a:pt x="14050" y="66470"/>
                  <a:pt x="21193" y="5615"/>
                  <a:pt x="18283" y="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01B12C72-F5E6-49C1-ADAE-D48CF295449D}"/>
              </a:ext>
            </a:extLst>
          </p:cNvPr>
          <p:cNvSpPr/>
          <p:nvPr/>
        </p:nvSpPr>
        <p:spPr>
          <a:xfrm>
            <a:off x="6270625" y="4356139"/>
            <a:ext cx="657665" cy="114261"/>
          </a:xfrm>
          <a:custGeom>
            <a:avLst/>
            <a:gdLst>
              <a:gd name="connsiteX0" fmla="*/ 0 w 657665"/>
              <a:gd name="connsiteY0" fmla="*/ 114261 h 114261"/>
              <a:gd name="connsiteX1" fmla="*/ 255588 w 657665"/>
              <a:gd name="connsiteY1" fmla="*/ 68224 h 114261"/>
              <a:gd name="connsiteX2" fmla="*/ 522288 w 657665"/>
              <a:gd name="connsiteY2" fmla="*/ 6311 h 114261"/>
              <a:gd name="connsiteX3" fmla="*/ 654050 w 657665"/>
              <a:gd name="connsiteY3" fmla="*/ 7899 h 114261"/>
              <a:gd name="connsiteX4" fmla="*/ 601663 w 657665"/>
              <a:gd name="connsiteY4" fmla="*/ 1549 h 114261"/>
              <a:gd name="connsiteX5" fmla="*/ 406400 w 657665"/>
              <a:gd name="connsiteY5" fmla="*/ 41236 h 114261"/>
              <a:gd name="connsiteX6" fmla="*/ 0 w 657665"/>
              <a:gd name="connsiteY6" fmla="*/ 114261 h 114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7665" h="114261">
                <a:moveTo>
                  <a:pt x="0" y="114261"/>
                </a:moveTo>
                <a:cubicBezTo>
                  <a:pt x="84270" y="100238"/>
                  <a:pt x="168540" y="86216"/>
                  <a:pt x="255588" y="68224"/>
                </a:cubicBezTo>
                <a:cubicBezTo>
                  <a:pt x="342636" y="50232"/>
                  <a:pt x="455878" y="16365"/>
                  <a:pt x="522288" y="6311"/>
                </a:cubicBezTo>
                <a:cubicBezTo>
                  <a:pt x="588698" y="-3743"/>
                  <a:pt x="640821" y="8693"/>
                  <a:pt x="654050" y="7899"/>
                </a:cubicBezTo>
                <a:cubicBezTo>
                  <a:pt x="667279" y="7105"/>
                  <a:pt x="642938" y="-4007"/>
                  <a:pt x="601663" y="1549"/>
                </a:cubicBezTo>
                <a:cubicBezTo>
                  <a:pt x="560388" y="7105"/>
                  <a:pt x="406400" y="41236"/>
                  <a:pt x="406400" y="41236"/>
                </a:cubicBezTo>
                <a:lnTo>
                  <a:pt x="0" y="11426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852A3016-9A6B-441C-9A87-653856948FEF}"/>
              </a:ext>
            </a:extLst>
          </p:cNvPr>
          <p:cNvSpPr/>
          <p:nvPr/>
        </p:nvSpPr>
        <p:spPr>
          <a:xfrm>
            <a:off x="6992938" y="4367273"/>
            <a:ext cx="193913" cy="17729"/>
          </a:xfrm>
          <a:custGeom>
            <a:avLst/>
            <a:gdLst>
              <a:gd name="connsiteX0" fmla="*/ 0 w 193913"/>
              <a:gd name="connsiteY0" fmla="*/ 1527 h 17729"/>
              <a:gd name="connsiteX1" fmla="*/ 144462 w 193913"/>
              <a:gd name="connsiteY1" fmla="*/ 1527 h 17729"/>
              <a:gd name="connsiteX2" fmla="*/ 193675 w 193913"/>
              <a:gd name="connsiteY2" fmla="*/ 17402 h 17729"/>
              <a:gd name="connsiteX3" fmla="*/ 128587 w 193913"/>
              <a:gd name="connsiteY3" fmla="*/ 12640 h 17729"/>
              <a:gd name="connsiteX4" fmla="*/ 0 w 193913"/>
              <a:gd name="connsiteY4" fmla="*/ 1527 h 17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913" h="17729">
                <a:moveTo>
                  <a:pt x="0" y="1527"/>
                </a:moveTo>
                <a:cubicBezTo>
                  <a:pt x="56091" y="204"/>
                  <a:pt x="112183" y="-1119"/>
                  <a:pt x="144462" y="1527"/>
                </a:cubicBezTo>
                <a:cubicBezTo>
                  <a:pt x="176741" y="4173"/>
                  <a:pt x="196321" y="15550"/>
                  <a:pt x="193675" y="17402"/>
                </a:cubicBezTo>
                <a:cubicBezTo>
                  <a:pt x="191029" y="19254"/>
                  <a:pt x="128587" y="12640"/>
                  <a:pt x="128587" y="12640"/>
                </a:cubicBezTo>
                <a:lnTo>
                  <a:pt x="0" y="152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20971C44-3DDC-4936-83E5-AADE76354117}"/>
              </a:ext>
            </a:extLst>
          </p:cNvPr>
          <p:cNvSpPr/>
          <p:nvPr/>
        </p:nvSpPr>
        <p:spPr>
          <a:xfrm>
            <a:off x="7237114" y="4437034"/>
            <a:ext cx="204959" cy="13395"/>
          </a:xfrm>
          <a:custGeom>
            <a:avLst/>
            <a:gdLst>
              <a:gd name="connsiteX0" fmla="*/ 299 w 204959"/>
              <a:gd name="connsiteY0" fmla="*/ 12729 h 13395"/>
              <a:gd name="connsiteX1" fmla="*/ 197149 w 204959"/>
              <a:gd name="connsiteY1" fmla="*/ 29 h 13395"/>
              <a:gd name="connsiteX2" fmla="*/ 152699 w 204959"/>
              <a:gd name="connsiteY2" fmla="*/ 9554 h 13395"/>
              <a:gd name="connsiteX3" fmla="*/ 299 w 204959"/>
              <a:gd name="connsiteY3" fmla="*/ 12729 h 1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959" h="13395">
                <a:moveTo>
                  <a:pt x="299" y="12729"/>
                </a:moveTo>
                <a:cubicBezTo>
                  <a:pt x="7707" y="11142"/>
                  <a:pt x="171749" y="558"/>
                  <a:pt x="197149" y="29"/>
                </a:cubicBezTo>
                <a:cubicBezTo>
                  <a:pt x="222549" y="-500"/>
                  <a:pt x="180216" y="6114"/>
                  <a:pt x="152699" y="9554"/>
                </a:cubicBezTo>
                <a:cubicBezTo>
                  <a:pt x="125182" y="12994"/>
                  <a:pt x="-7109" y="14316"/>
                  <a:pt x="299" y="12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89504306-218C-4096-BE52-9AF2C846628C}"/>
              </a:ext>
            </a:extLst>
          </p:cNvPr>
          <p:cNvSpPr/>
          <p:nvPr/>
        </p:nvSpPr>
        <p:spPr>
          <a:xfrm>
            <a:off x="6229737" y="4468771"/>
            <a:ext cx="373308" cy="28617"/>
          </a:xfrm>
          <a:custGeom>
            <a:avLst/>
            <a:gdLst>
              <a:gd name="connsiteX0" fmla="*/ 1201 w 373308"/>
              <a:gd name="connsiteY0" fmla="*/ 28617 h 28617"/>
              <a:gd name="connsiteX1" fmla="*/ 99626 w 373308"/>
              <a:gd name="connsiteY1" fmla="*/ 42 h 28617"/>
              <a:gd name="connsiteX2" fmla="*/ 205988 w 373308"/>
              <a:gd name="connsiteY2" fmla="*/ 22267 h 28617"/>
              <a:gd name="connsiteX3" fmla="*/ 253613 w 373308"/>
              <a:gd name="connsiteY3" fmla="*/ 25442 h 28617"/>
              <a:gd name="connsiteX4" fmla="*/ 372676 w 373308"/>
              <a:gd name="connsiteY4" fmla="*/ 9567 h 28617"/>
              <a:gd name="connsiteX5" fmla="*/ 294888 w 373308"/>
              <a:gd name="connsiteY5" fmla="*/ 15917 h 28617"/>
              <a:gd name="connsiteX6" fmla="*/ 169476 w 373308"/>
              <a:gd name="connsiteY6" fmla="*/ 42 h 28617"/>
              <a:gd name="connsiteX7" fmla="*/ 1201 w 373308"/>
              <a:gd name="connsiteY7" fmla="*/ 28617 h 2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308" h="28617">
                <a:moveTo>
                  <a:pt x="1201" y="28617"/>
                </a:moveTo>
                <a:cubicBezTo>
                  <a:pt x="-10441" y="28617"/>
                  <a:pt x="65495" y="1100"/>
                  <a:pt x="99626" y="42"/>
                </a:cubicBezTo>
                <a:cubicBezTo>
                  <a:pt x="133757" y="-1016"/>
                  <a:pt x="180324" y="18034"/>
                  <a:pt x="205988" y="22267"/>
                </a:cubicBezTo>
                <a:cubicBezTo>
                  <a:pt x="231652" y="26500"/>
                  <a:pt x="225832" y="27559"/>
                  <a:pt x="253613" y="25442"/>
                </a:cubicBezTo>
                <a:cubicBezTo>
                  <a:pt x="281394" y="23325"/>
                  <a:pt x="365797" y="11154"/>
                  <a:pt x="372676" y="9567"/>
                </a:cubicBezTo>
                <a:cubicBezTo>
                  <a:pt x="379555" y="7980"/>
                  <a:pt x="328755" y="17504"/>
                  <a:pt x="294888" y="15917"/>
                </a:cubicBezTo>
                <a:cubicBezTo>
                  <a:pt x="261021" y="14330"/>
                  <a:pt x="215513" y="42"/>
                  <a:pt x="169476" y="42"/>
                </a:cubicBezTo>
                <a:cubicBezTo>
                  <a:pt x="123439" y="42"/>
                  <a:pt x="12843" y="28617"/>
                  <a:pt x="1201" y="28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FD82B366-1480-41EE-9DF6-EBB470D19775}"/>
              </a:ext>
            </a:extLst>
          </p:cNvPr>
          <p:cNvSpPr/>
          <p:nvPr/>
        </p:nvSpPr>
        <p:spPr>
          <a:xfrm>
            <a:off x="6422622" y="4508116"/>
            <a:ext cx="513386" cy="52529"/>
          </a:xfrm>
          <a:custGeom>
            <a:avLst/>
            <a:gdLst>
              <a:gd name="connsiteX0" fmla="*/ 403 w 513386"/>
              <a:gd name="connsiteY0" fmla="*/ 384 h 52529"/>
              <a:gd name="connsiteX1" fmla="*/ 321078 w 513386"/>
              <a:gd name="connsiteY1" fmla="*/ 6734 h 52529"/>
              <a:gd name="connsiteX2" fmla="*/ 398866 w 513386"/>
              <a:gd name="connsiteY2" fmla="*/ 17847 h 52529"/>
              <a:gd name="connsiteX3" fmla="*/ 509991 w 513386"/>
              <a:gd name="connsiteY3" fmla="*/ 51184 h 52529"/>
              <a:gd name="connsiteX4" fmla="*/ 476653 w 513386"/>
              <a:gd name="connsiteY4" fmla="*/ 43247 h 52529"/>
              <a:gd name="connsiteX5" fmla="*/ 394103 w 513386"/>
              <a:gd name="connsiteY5" fmla="*/ 17847 h 52529"/>
              <a:gd name="connsiteX6" fmla="*/ 403 w 513386"/>
              <a:gd name="connsiteY6" fmla="*/ 384 h 52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3386" h="52529">
                <a:moveTo>
                  <a:pt x="403" y="384"/>
                </a:moveTo>
                <a:cubicBezTo>
                  <a:pt x="-11768" y="-1468"/>
                  <a:pt x="254668" y="3824"/>
                  <a:pt x="321078" y="6734"/>
                </a:cubicBezTo>
                <a:cubicBezTo>
                  <a:pt x="387488" y="9644"/>
                  <a:pt x="367381" y="10439"/>
                  <a:pt x="398866" y="17847"/>
                </a:cubicBezTo>
                <a:cubicBezTo>
                  <a:pt x="430351" y="25255"/>
                  <a:pt x="497027" y="46951"/>
                  <a:pt x="509991" y="51184"/>
                </a:cubicBezTo>
                <a:cubicBezTo>
                  <a:pt x="522955" y="55417"/>
                  <a:pt x="495968" y="48803"/>
                  <a:pt x="476653" y="43247"/>
                </a:cubicBezTo>
                <a:cubicBezTo>
                  <a:pt x="457338" y="37691"/>
                  <a:pt x="469245" y="23403"/>
                  <a:pt x="394103" y="17847"/>
                </a:cubicBezTo>
                <a:cubicBezTo>
                  <a:pt x="318961" y="12291"/>
                  <a:pt x="12574" y="2236"/>
                  <a:pt x="403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CFF6D2A8-0A93-4F3B-8752-0850060FAA21}"/>
              </a:ext>
            </a:extLst>
          </p:cNvPr>
          <p:cNvSpPr/>
          <p:nvPr/>
        </p:nvSpPr>
        <p:spPr>
          <a:xfrm>
            <a:off x="6930950" y="4510101"/>
            <a:ext cx="355268" cy="41309"/>
          </a:xfrm>
          <a:custGeom>
            <a:avLst/>
            <a:gdLst>
              <a:gd name="connsiteX0" fmla="*/ 75 w 355268"/>
              <a:gd name="connsiteY0" fmla="*/ 41262 h 41309"/>
              <a:gd name="connsiteX1" fmla="*/ 222325 w 355268"/>
              <a:gd name="connsiteY1" fmla="*/ 1574 h 41309"/>
              <a:gd name="connsiteX2" fmla="*/ 352500 w 355268"/>
              <a:gd name="connsiteY2" fmla="*/ 7924 h 41309"/>
              <a:gd name="connsiteX3" fmla="*/ 314400 w 355268"/>
              <a:gd name="connsiteY3" fmla="*/ 7924 h 41309"/>
              <a:gd name="connsiteX4" fmla="*/ 198513 w 355268"/>
              <a:gd name="connsiteY4" fmla="*/ 9512 h 41309"/>
              <a:gd name="connsiteX5" fmla="*/ 75 w 355268"/>
              <a:gd name="connsiteY5" fmla="*/ 41262 h 4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268" h="41309">
                <a:moveTo>
                  <a:pt x="75" y="41262"/>
                </a:moveTo>
                <a:cubicBezTo>
                  <a:pt x="4044" y="39939"/>
                  <a:pt x="163587" y="7130"/>
                  <a:pt x="222325" y="1574"/>
                </a:cubicBezTo>
                <a:cubicBezTo>
                  <a:pt x="281063" y="-3982"/>
                  <a:pt x="337154" y="6866"/>
                  <a:pt x="352500" y="7924"/>
                </a:cubicBezTo>
                <a:cubicBezTo>
                  <a:pt x="367846" y="8982"/>
                  <a:pt x="314400" y="7924"/>
                  <a:pt x="314400" y="7924"/>
                </a:cubicBezTo>
                <a:cubicBezTo>
                  <a:pt x="288736" y="8189"/>
                  <a:pt x="248255" y="2897"/>
                  <a:pt x="198513" y="9512"/>
                </a:cubicBezTo>
                <a:cubicBezTo>
                  <a:pt x="148771" y="16127"/>
                  <a:pt x="-3894" y="42585"/>
                  <a:pt x="75" y="41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41F21F56-0E1A-41A5-82B9-6A1F2ED9B63D}"/>
              </a:ext>
            </a:extLst>
          </p:cNvPr>
          <p:cNvSpPr/>
          <p:nvPr/>
        </p:nvSpPr>
        <p:spPr>
          <a:xfrm>
            <a:off x="7402300" y="4383055"/>
            <a:ext cx="60594" cy="179517"/>
          </a:xfrm>
          <a:custGeom>
            <a:avLst/>
            <a:gdLst>
              <a:gd name="connsiteX0" fmla="*/ 60538 w 60594"/>
              <a:gd name="connsiteY0" fmla="*/ 33 h 179517"/>
              <a:gd name="connsiteX1" fmla="*/ 12913 w 60594"/>
              <a:gd name="connsiteY1" fmla="*/ 82583 h 179517"/>
              <a:gd name="connsiteX2" fmla="*/ 28788 w 60594"/>
              <a:gd name="connsiteY2" fmla="*/ 177833 h 179517"/>
              <a:gd name="connsiteX3" fmla="*/ 17675 w 60594"/>
              <a:gd name="connsiteY3" fmla="*/ 139733 h 179517"/>
              <a:gd name="connsiteX4" fmla="*/ 1800 w 60594"/>
              <a:gd name="connsiteY4" fmla="*/ 92108 h 179517"/>
              <a:gd name="connsiteX5" fmla="*/ 60538 w 60594"/>
              <a:gd name="connsiteY5" fmla="*/ 33 h 17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94" h="179517">
                <a:moveTo>
                  <a:pt x="60538" y="33"/>
                </a:moveTo>
                <a:cubicBezTo>
                  <a:pt x="62390" y="-1554"/>
                  <a:pt x="18205" y="52950"/>
                  <a:pt x="12913" y="82583"/>
                </a:cubicBezTo>
                <a:cubicBezTo>
                  <a:pt x="7621" y="112216"/>
                  <a:pt x="27994" y="168308"/>
                  <a:pt x="28788" y="177833"/>
                </a:cubicBezTo>
                <a:cubicBezTo>
                  <a:pt x="29582" y="187358"/>
                  <a:pt x="22173" y="154020"/>
                  <a:pt x="17675" y="139733"/>
                </a:cubicBezTo>
                <a:cubicBezTo>
                  <a:pt x="13177" y="125446"/>
                  <a:pt x="-5873" y="111952"/>
                  <a:pt x="1800" y="92108"/>
                </a:cubicBezTo>
                <a:cubicBezTo>
                  <a:pt x="9473" y="72264"/>
                  <a:pt x="58686" y="1620"/>
                  <a:pt x="60538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01DCBA22-75F3-41BF-BE1E-662EE307E715}"/>
              </a:ext>
            </a:extLst>
          </p:cNvPr>
          <p:cNvSpPr/>
          <p:nvPr/>
        </p:nvSpPr>
        <p:spPr>
          <a:xfrm>
            <a:off x="7259340" y="4464050"/>
            <a:ext cx="163810" cy="57150"/>
          </a:xfrm>
          <a:custGeom>
            <a:avLst/>
            <a:gdLst>
              <a:gd name="connsiteX0" fmla="*/ 163810 w 163810"/>
              <a:gd name="connsiteY0" fmla="*/ 0 h 57150"/>
              <a:gd name="connsiteX1" fmla="*/ 44748 w 163810"/>
              <a:gd name="connsiteY1" fmla="*/ 30163 h 57150"/>
              <a:gd name="connsiteX2" fmla="*/ 298 w 163810"/>
              <a:gd name="connsiteY2" fmla="*/ 57150 h 57150"/>
              <a:gd name="connsiteX3" fmla="*/ 27285 w 163810"/>
              <a:gd name="connsiteY3" fmla="*/ 30163 h 57150"/>
              <a:gd name="connsiteX4" fmla="*/ 65385 w 163810"/>
              <a:gd name="connsiteY4" fmla="*/ 17463 h 57150"/>
              <a:gd name="connsiteX5" fmla="*/ 163810 w 163810"/>
              <a:gd name="connsiteY5" fmla="*/ 0 h 5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810" h="57150">
                <a:moveTo>
                  <a:pt x="163810" y="0"/>
                </a:moveTo>
                <a:cubicBezTo>
                  <a:pt x="117905" y="10319"/>
                  <a:pt x="72000" y="20638"/>
                  <a:pt x="44748" y="30163"/>
                </a:cubicBezTo>
                <a:cubicBezTo>
                  <a:pt x="17496" y="39688"/>
                  <a:pt x="3208" y="57150"/>
                  <a:pt x="298" y="57150"/>
                </a:cubicBezTo>
                <a:cubicBezTo>
                  <a:pt x="-2612" y="57150"/>
                  <a:pt x="16437" y="36777"/>
                  <a:pt x="27285" y="30163"/>
                </a:cubicBezTo>
                <a:cubicBezTo>
                  <a:pt x="38133" y="23549"/>
                  <a:pt x="65385" y="17463"/>
                  <a:pt x="65385" y="17463"/>
                </a:cubicBezTo>
                <a:lnTo>
                  <a:pt x="16381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D69AC834-0E30-4033-B923-78111E227F79}"/>
              </a:ext>
            </a:extLst>
          </p:cNvPr>
          <p:cNvSpPr/>
          <p:nvPr/>
        </p:nvSpPr>
        <p:spPr>
          <a:xfrm>
            <a:off x="6953871" y="4607029"/>
            <a:ext cx="253208" cy="84204"/>
          </a:xfrm>
          <a:custGeom>
            <a:avLst/>
            <a:gdLst>
              <a:gd name="connsiteX0" fmla="*/ 967 w 253208"/>
              <a:gd name="connsiteY0" fmla="*/ 84034 h 84204"/>
              <a:gd name="connsiteX1" fmla="*/ 247029 w 253208"/>
              <a:gd name="connsiteY1" fmla="*/ 3071 h 84204"/>
              <a:gd name="connsiteX2" fmla="*/ 164479 w 253208"/>
              <a:gd name="connsiteY2" fmla="*/ 23709 h 84204"/>
              <a:gd name="connsiteX3" fmla="*/ 967 w 253208"/>
              <a:gd name="connsiteY3" fmla="*/ 84034 h 84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208" h="84204">
                <a:moveTo>
                  <a:pt x="967" y="84034"/>
                </a:moveTo>
                <a:cubicBezTo>
                  <a:pt x="14725" y="80594"/>
                  <a:pt x="219777" y="13125"/>
                  <a:pt x="247029" y="3071"/>
                </a:cubicBezTo>
                <a:cubicBezTo>
                  <a:pt x="274281" y="-6983"/>
                  <a:pt x="204960" y="9686"/>
                  <a:pt x="164479" y="23709"/>
                </a:cubicBezTo>
                <a:cubicBezTo>
                  <a:pt x="123998" y="37732"/>
                  <a:pt x="-12791" y="87474"/>
                  <a:pt x="967" y="84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F7F603B1-B4BE-48DC-A638-022987114E09}"/>
              </a:ext>
            </a:extLst>
          </p:cNvPr>
          <p:cNvSpPr/>
          <p:nvPr/>
        </p:nvSpPr>
        <p:spPr>
          <a:xfrm>
            <a:off x="6483090" y="4540245"/>
            <a:ext cx="405700" cy="128541"/>
          </a:xfrm>
          <a:custGeom>
            <a:avLst/>
            <a:gdLst>
              <a:gd name="connsiteX0" fmla="*/ 260 w 405700"/>
              <a:gd name="connsiteY0" fmla="*/ 5 h 128541"/>
              <a:gd name="connsiteX1" fmla="*/ 168535 w 405700"/>
              <a:gd name="connsiteY1" fmla="*/ 61918 h 128541"/>
              <a:gd name="connsiteX2" fmla="*/ 401898 w 405700"/>
              <a:gd name="connsiteY2" fmla="*/ 127005 h 128541"/>
              <a:gd name="connsiteX3" fmla="*/ 319348 w 405700"/>
              <a:gd name="connsiteY3" fmla="*/ 109543 h 128541"/>
              <a:gd name="connsiteX4" fmla="*/ 135198 w 405700"/>
              <a:gd name="connsiteY4" fmla="*/ 65093 h 128541"/>
              <a:gd name="connsiteX5" fmla="*/ 260 w 405700"/>
              <a:gd name="connsiteY5" fmla="*/ 5 h 12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700" h="128541">
                <a:moveTo>
                  <a:pt x="260" y="5"/>
                </a:moveTo>
                <a:cubicBezTo>
                  <a:pt x="5816" y="-524"/>
                  <a:pt x="101595" y="40751"/>
                  <a:pt x="168535" y="61918"/>
                </a:cubicBezTo>
                <a:cubicBezTo>
                  <a:pt x="235475" y="83085"/>
                  <a:pt x="376763" y="119068"/>
                  <a:pt x="401898" y="127005"/>
                </a:cubicBezTo>
                <a:cubicBezTo>
                  <a:pt x="427033" y="134942"/>
                  <a:pt x="319348" y="109543"/>
                  <a:pt x="319348" y="109543"/>
                </a:cubicBezTo>
                <a:cubicBezTo>
                  <a:pt x="274898" y="99224"/>
                  <a:pt x="191025" y="83085"/>
                  <a:pt x="135198" y="65093"/>
                </a:cubicBezTo>
                <a:cubicBezTo>
                  <a:pt x="79371" y="47101"/>
                  <a:pt x="-5296" y="534"/>
                  <a:pt x="26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B26374AF-0993-4C38-8445-7369906B6F0C}"/>
              </a:ext>
            </a:extLst>
          </p:cNvPr>
          <p:cNvSpPr/>
          <p:nvPr/>
        </p:nvSpPr>
        <p:spPr>
          <a:xfrm>
            <a:off x="7446079" y="4354437"/>
            <a:ext cx="49524" cy="223995"/>
          </a:xfrm>
          <a:custGeom>
            <a:avLst/>
            <a:gdLst>
              <a:gd name="connsiteX0" fmla="*/ 38984 w 49524"/>
              <a:gd name="connsiteY0" fmla="*/ 76 h 223995"/>
              <a:gd name="connsiteX1" fmla="*/ 48509 w 49524"/>
              <a:gd name="connsiteY1" fmla="*/ 84213 h 223995"/>
              <a:gd name="connsiteX2" fmla="*/ 10409 w 49524"/>
              <a:gd name="connsiteY2" fmla="*/ 135013 h 223995"/>
              <a:gd name="connsiteX3" fmla="*/ 2471 w 49524"/>
              <a:gd name="connsiteY3" fmla="*/ 177876 h 223995"/>
              <a:gd name="connsiteX4" fmla="*/ 13584 w 49524"/>
              <a:gd name="connsiteY4" fmla="*/ 223913 h 223995"/>
              <a:gd name="connsiteX5" fmla="*/ 5646 w 49524"/>
              <a:gd name="connsiteY5" fmla="*/ 187401 h 223995"/>
              <a:gd name="connsiteX6" fmla="*/ 2471 w 49524"/>
              <a:gd name="connsiteY6" fmla="*/ 125488 h 223995"/>
              <a:gd name="connsiteX7" fmla="*/ 43746 w 49524"/>
              <a:gd name="connsiteY7" fmla="*/ 69926 h 223995"/>
              <a:gd name="connsiteX8" fmla="*/ 38984 w 49524"/>
              <a:gd name="connsiteY8" fmla="*/ 76 h 22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524" h="223995">
                <a:moveTo>
                  <a:pt x="38984" y="76"/>
                </a:moveTo>
                <a:cubicBezTo>
                  <a:pt x="39778" y="2457"/>
                  <a:pt x="53271" y="61724"/>
                  <a:pt x="48509" y="84213"/>
                </a:cubicBezTo>
                <a:cubicBezTo>
                  <a:pt x="43747" y="106702"/>
                  <a:pt x="18082" y="119403"/>
                  <a:pt x="10409" y="135013"/>
                </a:cubicBezTo>
                <a:cubicBezTo>
                  <a:pt x="2736" y="150623"/>
                  <a:pt x="1942" y="163059"/>
                  <a:pt x="2471" y="177876"/>
                </a:cubicBezTo>
                <a:cubicBezTo>
                  <a:pt x="3000" y="192693"/>
                  <a:pt x="13055" y="222326"/>
                  <a:pt x="13584" y="223913"/>
                </a:cubicBezTo>
                <a:cubicBezTo>
                  <a:pt x="14113" y="225500"/>
                  <a:pt x="7498" y="203805"/>
                  <a:pt x="5646" y="187401"/>
                </a:cubicBezTo>
                <a:cubicBezTo>
                  <a:pt x="3794" y="170997"/>
                  <a:pt x="-3879" y="145067"/>
                  <a:pt x="2471" y="125488"/>
                </a:cubicBezTo>
                <a:cubicBezTo>
                  <a:pt x="8821" y="105909"/>
                  <a:pt x="35809" y="88447"/>
                  <a:pt x="43746" y="69926"/>
                </a:cubicBezTo>
                <a:cubicBezTo>
                  <a:pt x="51683" y="51405"/>
                  <a:pt x="38190" y="-2305"/>
                  <a:pt x="38984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94D04CF2-A1BE-4881-8495-2F71AC253767}"/>
              </a:ext>
            </a:extLst>
          </p:cNvPr>
          <p:cNvSpPr/>
          <p:nvPr/>
        </p:nvSpPr>
        <p:spPr>
          <a:xfrm>
            <a:off x="6187764" y="4284125"/>
            <a:ext cx="124977" cy="355933"/>
          </a:xfrm>
          <a:custGeom>
            <a:avLst/>
            <a:gdLst>
              <a:gd name="connsiteX0" fmla="*/ 92386 w 124977"/>
              <a:gd name="connsiteY0" fmla="*/ 8 h 355933"/>
              <a:gd name="connsiteX1" fmla="*/ 31003 w 124977"/>
              <a:gd name="connsiteY1" fmla="*/ 137592 h 355933"/>
              <a:gd name="connsiteX2" fmla="*/ 22536 w 124977"/>
              <a:gd name="connsiteY2" fmla="*/ 186275 h 355933"/>
              <a:gd name="connsiteX3" fmla="*/ 122019 w 124977"/>
              <a:gd name="connsiteY3" fmla="*/ 349258 h 355933"/>
              <a:gd name="connsiteX4" fmla="*/ 90269 w 124977"/>
              <a:gd name="connsiteY4" fmla="*/ 311158 h 355933"/>
              <a:gd name="connsiteX5" fmla="*/ 3486 w 124977"/>
              <a:gd name="connsiteY5" fmla="*/ 188392 h 355933"/>
              <a:gd name="connsiteX6" fmla="*/ 24653 w 124977"/>
              <a:gd name="connsiteY6" fmla="*/ 131242 h 355933"/>
              <a:gd name="connsiteX7" fmla="*/ 92386 w 124977"/>
              <a:gd name="connsiteY7" fmla="*/ 8 h 35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977" h="355933">
                <a:moveTo>
                  <a:pt x="92386" y="8"/>
                </a:moveTo>
                <a:cubicBezTo>
                  <a:pt x="93444" y="1066"/>
                  <a:pt x="42645" y="106548"/>
                  <a:pt x="31003" y="137592"/>
                </a:cubicBezTo>
                <a:cubicBezTo>
                  <a:pt x="19361" y="168636"/>
                  <a:pt x="7367" y="150997"/>
                  <a:pt x="22536" y="186275"/>
                </a:cubicBezTo>
                <a:cubicBezTo>
                  <a:pt x="37705" y="221553"/>
                  <a:pt x="110730" y="328444"/>
                  <a:pt x="122019" y="349258"/>
                </a:cubicBezTo>
                <a:cubicBezTo>
                  <a:pt x="133308" y="370072"/>
                  <a:pt x="110025" y="337969"/>
                  <a:pt x="90269" y="311158"/>
                </a:cubicBezTo>
                <a:cubicBezTo>
                  <a:pt x="70513" y="284347"/>
                  <a:pt x="14422" y="218378"/>
                  <a:pt x="3486" y="188392"/>
                </a:cubicBezTo>
                <a:cubicBezTo>
                  <a:pt x="-7450" y="158406"/>
                  <a:pt x="9484" y="162992"/>
                  <a:pt x="24653" y="131242"/>
                </a:cubicBezTo>
                <a:cubicBezTo>
                  <a:pt x="39822" y="99492"/>
                  <a:pt x="91328" y="-1050"/>
                  <a:pt x="92386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12AA039D-FEFF-4A61-B205-EDA7E5ABEED6}"/>
              </a:ext>
            </a:extLst>
          </p:cNvPr>
          <p:cNvSpPr/>
          <p:nvPr/>
        </p:nvSpPr>
        <p:spPr>
          <a:xfrm>
            <a:off x="6218632" y="4459487"/>
            <a:ext cx="338918" cy="123599"/>
          </a:xfrm>
          <a:custGeom>
            <a:avLst/>
            <a:gdLst>
              <a:gd name="connsiteX0" fmla="*/ 338801 w 338918"/>
              <a:gd name="connsiteY0" fmla="*/ 120980 h 123599"/>
              <a:gd name="connsiteX1" fmla="*/ 169468 w 338918"/>
              <a:gd name="connsiteY1" fmla="*/ 17263 h 123599"/>
              <a:gd name="connsiteX2" fmla="*/ 61518 w 338918"/>
              <a:gd name="connsiteY2" fmla="*/ 330 h 123599"/>
              <a:gd name="connsiteX3" fmla="*/ 2251 w 338918"/>
              <a:gd name="connsiteY3" fmla="*/ 19380 h 123599"/>
              <a:gd name="connsiteX4" fmla="*/ 21301 w 338918"/>
              <a:gd name="connsiteY4" fmla="*/ 13030 h 123599"/>
              <a:gd name="connsiteX5" fmla="*/ 103851 w 338918"/>
              <a:gd name="connsiteY5" fmla="*/ 49013 h 123599"/>
              <a:gd name="connsiteX6" fmla="*/ 194868 w 338918"/>
              <a:gd name="connsiteY6" fmla="*/ 91346 h 123599"/>
              <a:gd name="connsiteX7" fmla="*/ 338801 w 338918"/>
              <a:gd name="connsiteY7" fmla="*/ 120980 h 12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918" h="123599">
                <a:moveTo>
                  <a:pt x="338801" y="120980"/>
                </a:moveTo>
                <a:cubicBezTo>
                  <a:pt x="334568" y="108633"/>
                  <a:pt x="215682" y="37371"/>
                  <a:pt x="169468" y="17263"/>
                </a:cubicBezTo>
                <a:cubicBezTo>
                  <a:pt x="123254" y="-2845"/>
                  <a:pt x="89387" y="-23"/>
                  <a:pt x="61518" y="330"/>
                </a:cubicBezTo>
                <a:cubicBezTo>
                  <a:pt x="33649" y="683"/>
                  <a:pt x="8954" y="17263"/>
                  <a:pt x="2251" y="19380"/>
                </a:cubicBezTo>
                <a:cubicBezTo>
                  <a:pt x="-4452" y="21497"/>
                  <a:pt x="4368" y="8091"/>
                  <a:pt x="21301" y="13030"/>
                </a:cubicBezTo>
                <a:cubicBezTo>
                  <a:pt x="38234" y="17969"/>
                  <a:pt x="74923" y="35960"/>
                  <a:pt x="103851" y="49013"/>
                </a:cubicBezTo>
                <a:cubicBezTo>
                  <a:pt x="132779" y="62066"/>
                  <a:pt x="157826" y="84290"/>
                  <a:pt x="194868" y="91346"/>
                </a:cubicBezTo>
                <a:cubicBezTo>
                  <a:pt x="231910" y="98401"/>
                  <a:pt x="343034" y="133327"/>
                  <a:pt x="338801" y="120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D335BC75-F0D1-446C-BD33-B0B0EA1C9486}"/>
              </a:ext>
            </a:extLst>
          </p:cNvPr>
          <p:cNvSpPr/>
          <p:nvPr/>
        </p:nvSpPr>
        <p:spPr>
          <a:xfrm>
            <a:off x="6544986" y="4468190"/>
            <a:ext cx="379071" cy="89677"/>
          </a:xfrm>
          <a:custGeom>
            <a:avLst/>
            <a:gdLst>
              <a:gd name="connsiteX0" fmla="*/ 277 w 379071"/>
              <a:gd name="connsiteY0" fmla="*/ 40310 h 89677"/>
              <a:gd name="connsiteX1" fmla="*/ 166964 w 379071"/>
              <a:gd name="connsiteY1" fmla="*/ 623 h 89677"/>
              <a:gd name="connsiteX2" fmla="*/ 247927 w 379071"/>
              <a:gd name="connsiteY2" fmla="*/ 21260 h 89677"/>
              <a:gd name="connsiteX3" fmla="*/ 376514 w 379071"/>
              <a:gd name="connsiteY3" fmla="*/ 87935 h 89677"/>
              <a:gd name="connsiteX4" fmla="*/ 324127 w 379071"/>
              <a:gd name="connsiteY4" fmla="*/ 68885 h 89677"/>
              <a:gd name="connsiteX5" fmla="*/ 209827 w 379071"/>
              <a:gd name="connsiteY5" fmla="*/ 54598 h 89677"/>
              <a:gd name="connsiteX6" fmla="*/ 277 w 379071"/>
              <a:gd name="connsiteY6" fmla="*/ 40310 h 8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9071" h="89677">
                <a:moveTo>
                  <a:pt x="277" y="40310"/>
                </a:moveTo>
                <a:cubicBezTo>
                  <a:pt x="-6867" y="31314"/>
                  <a:pt x="125689" y="3798"/>
                  <a:pt x="166964" y="623"/>
                </a:cubicBezTo>
                <a:cubicBezTo>
                  <a:pt x="208239" y="-2552"/>
                  <a:pt x="213002" y="6708"/>
                  <a:pt x="247927" y="21260"/>
                </a:cubicBezTo>
                <a:cubicBezTo>
                  <a:pt x="282852" y="35812"/>
                  <a:pt x="363814" y="79998"/>
                  <a:pt x="376514" y="87935"/>
                </a:cubicBezTo>
                <a:cubicBezTo>
                  <a:pt x="389214" y="95872"/>
                  <a:pt x="351908" y="74441"/>
                  <a:pt x="324127" y="68885"/>
                </a:cubicBezTo>
                <a:cubicBezTo>
                  <a:pt x="296346" y="63329"/>
                  <a:pt x="262479" y="59096"/>
                  <a:pt x="209827" y="54598"/>
                </a:cubicBezTo>
                <a:cubicBezTo>
                  <a:pt x="157175" y="50100"/>
                  <a:pt x="7421" y="49306"/>
                  <a:pt x="277" y="40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6E50C027-687B-4C35-A133-690CA682AC0F}"/>
              </a:ext>
            </a:extLst>
          </p:cNvPr>
          <p:cNvSpPr/>
          <p:nvPr/>
        </p:nvSpPr>
        <p:spPr>
          <a:xfrm>
            <a:off x="7259469" y="4463461"/>
            <a:ext cx="178008" cy="78899"/>
          </a:xfrm>
          <a:custGeom>
            <a:avLst/>
            <a:gdLst>
              <a:gd name="connsiteX0" fmla="*/ 169 w 178008"/>
              <a:gd name="connsiteY0" fmla="*/ 68852 h 78899"/>
              <a:gd name="connsiteX1" fmla="*/ 108119 w 178008"/>
              <a:gd name="connsiteY1" fmla="*/ 13289 h 78899"/>
              <a:gd name="connsiteX2" fmla="*/ 155744 w 178008"/>
              <a:gd name="connsiteY2" fmla="*/ 589 h 78899"/>
              <a:gd name="connsiteX3" fmla="*/ 143044 w 178008"/>
              <a:gd name="connsiteY3" fmla="*/ 25989 h 78899"/>
              <a:gd name="connsiteX4" fmla="*/ 177969 w 178008"/>
              <a:gd name="connsiteY4" fmla="*/ 78377 h 78899"/>
              <a:gd name="connsiteX5" fmla="*/ 135106 w 178008"/>
              <a:gd name="connsiteY5" fmla="*/ 52977 h 78899"/>
              <a:gd name="connsiteX6" fmla="*/ 169 w 178008"/>
              <a:gd name="connsiteY6" fmla="*/ 68852 h 78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008" h="78899">
                <a:moveTo>
                  <a:pt x="169" y="68852"/>
                </a:moveTo>
                <a:cubicBezTo>
                  <a:pt x="-4329" y="62237"/>
                  <a:pt x="82190" y="24666"/>
                  <a:pt x="108119" y="13289"/>
                </a:cubicBezTo>
                <a:cubicBezTo>
                  <a:pt x="134048" y="1912"/>
                  <a:pt x="149923" y="-1528"/>
                  <a:pt x="155744" y="589"/>
                </a:cubicBezTo>
                <a:cubicBezTo>
                  <a:pt x="161565" y="2706"/>
                  <a:pt x="139340" y="13024"/>
                  <a:pt x="143044" y="25989"/>
                </a:cubicBezTo>
                <a:cubicBezTo>
                  <a:pt x="146748" y="38954"/>
                  <a:pt x="179292" y="73879"/>
                  <a:pt x="177969" y="78377"/>
                </a:cubicBezTo>
                <a:cubicBezTo>
                  <a:pt x="176646" y="82875"/>
                  <a:pt x="158654" y="56946"/>
                  <a:pt x="135106" y="52977"/>
                </a:cubicBezTo>
                <a:cubicBezTo>
                  <a:pt x="111558" y="49008"/>
                  <a:pt x="4667" y="75467"/>
                  <a:pt x="169" y="68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A4377493-DCBA-45B0-846E-C3F5033CFBBA}"/>
              </a:ext>
            </a:extLst>
          </p:cNvPr>
          <p:cNvSpPr/>
          <p:nvPr/>
        </p:nvSpPr>
        <p:spPr>
          <a:xfrm>
            <a:off x="6252364" y="4352357"/>
            <a:ext cx="1220398" cy="205820"/>
          </a:xfrm>
          <a:custGeom>
            <a:avLst/>
            <a:gdLst>
              <a:gd name="connsiteX0" fmla="*/ 2386 w 1220398"/>
              <a:gd name="connsiteY0" fmla="*/ 107460 h 205820"/>
              <a:gd name="connsiteX1" fmla="*/ 347403 w 1220398"/>
              <a:gd name="connsiteY1" fmla="*/ 46076 h 205820"/>
              <a:gd name="connsiteX2" fmla="*/ 656436 w 1220398"/>
              <a:gd name="connsiteY2" fmla="*/ 1626 h 205820"/>
              <a:gd name="connsiteX3" fmla="*/ 897736 w 1220398"/>
              <a:gd name="connsiteY3" fmla="*/ 16443 h 205820"/>
              <a:gd name="connsiteX4" fmla="*/ 1077653 w 1220398"/>
              <a:gd name="connsiteY4" fmla="*/ 79943 h 205820"/>
              <a:gd name="connsiteX5" fmla="*/ 1217353 w 1220398"/>
              <a:gd name="connsiteY5" fmla="*/ 107460 h 205820"/>
              <a:gd name="connsiteX6" fmla="*/ 1160203 w 1220398"/>
              <a:gd name="connsiteY6" fmla="*/ 118043 h 205820"/>
              <a:gd name="connsiteX7" fmla="*/ 1003569 w 1220398"/>
              <a:gd name="connsiteY7" fmla="*/ 154026 h 205820"/>
              <a:gd name="connsiteX8" fmla="*/ 745336 w 1220398"/>
              <a:gd name="connsiteY8" fmla="*/ 204826 h 205820"/>
              <a:gd name="connsiteX9" fmla="*/ 622569 w 1220398"/>
              <a:gd name="connsiteY9" fmla="*/ 183660 h 205820"/>
              <a:gd name="connsiteX10" fmla="*/ 216169 w 1220398"/>
              <a:gd name="connsiteY10" fmla="*/ 134976 h 205820"/>
              <a:gd name="connsiteX11" fmla="*/ 2386 w 1220398"/>
              <a:gd name="connsiteY11" fmla="*/ 107460 h 20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0398" h="205820">
                <a:moveTo>
                  <a:pt x="2386" y="107460"/>
                </a:moveTo>
                <a:cubicBezTo>
                  <a:pt x="24258" y="92643"/>
                  <a:pt x="238395" y="63715"/>
                  <a:pt x="347403" y="46076"/>
                </a:cubicBezTo>
                <a:cubicBezTo>
                  <a:pt x="456411" y="28437"/>
                  <a:pt x="564714" y="6565"/>
                  <a:pt x="656436" y="1626"/>
                </a:cubicBezTo>
                <a:cubicBezTo>
                  <a:pt x="748158" y="-3313"/>
                  <a:pt x="827533" y="3390"/>
                  <a:pt x="897736" y="16443"/>
                </a:cubicBezTo>
                <a:cubicBezTo>
                  <a:pt x="967939" y="29496"/>
                  <a:pt x="1024384" y="64774"/>
                  <a:pt x="1077653" y="79943"/>
                </a:cubicBezTo>
                <a:cubicBezTo>
                  <a:pt x="1130922" y="95112"/>
                  <a:pt x="1203595" y="101110"/>
                  <a:pt x="1217353" y="107460"/>
                </a:cubicBezTo>
                <a:cubicBezTo>
                  <a:pt x="1231111" y="113810"/>
                  <a:pt x="1195834" y="110282"/>
                  <a:pt x="1160203" y="118043"/>
                </a:cubicBezTo>
                <a:cubicBezTo>
                  <a:pt x="1124572" y="125804"/>
                  <a:pt x="1072713" y="139562"/>
                  <a:pt x="1003569" y="154026"/>
                </a:cubicBezTo>
                <a:cubicBezTo>
                  <a:pt x="934425" y="168490"/>
                  <a:pt x="808836" y="199887"/>
                  <a:pt x="745336" y="204826"/>
                </a:cubicBezTo>
                <a:cubicBezTo>
                  <a:pt x="681836" y="209765"/>
                  <a:pt x="710764" y="195302"/>
                  <a:pt x="622569" y="183660"/>
                </a:cubicBezTo>
                <a:cubicBezTo>
                  <a:pt x="534375" y="172018"/>
                  <a:pt x="318827" y="145559"/>
                  <a:pt x="216169" y="134976"/>
                </a:cubicBezTo>
                <a:cubicBezTo>
                  <a:pt x="113511" y="124393"/>
                  <a:pt x="-19486" y="122277"/>
                  <a:pt x="2386" y="10746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220D6EB7-AF89-4E3E-9DC1-D8B402D30AB0}"/>
              </a:ext>
            </a:extLst>
          </p:cNvPr>
          <p:cNvSpPr/>
          <p:nvPr/>
        </p:nvSpPr>
        <p:spPr>
          <a:xfrm>
            <a:off x="6292679" y="4455252"/>
            <a:ext cx="1117760" cy="226120"/>
          </a:xfrm>
          <a:custGeom>
            <a:avLst/>
            <a:gdLst>
              <a:gd name="connsiteX0" fmla="*/ 171 w 1117760"/>
              <a:gd name="connsiteY0" fmla="*/ 13031 h 226120"/>
              <a:gd name="connsiteX1" fmla="*/ 446788 w 1117760"/>
              <a:gd name="connsiteY1" fmla="*/ 15148 h 226120"/>
              <a:gd name="connsiteX2" fmla="*/ 702904 w 1117760"/>
              <a:gd name="connsiteY2" fmla="*/ 44781 h 226120"/>
              <a:gd name="connsiteX3" fmla="*/ 918804 w 1117760"/>
              <a:gd name="connsiteY3" fmla="*/ 40548 h 226120"/>
              <a:gd name="connsiteX4" fmla="*/ 1113538 w 1117760"/>
              <a:gd name="connsiteY4" fmla="*/ 34198 h 226120"/>
              <a:gd name="connsiteX5" fmla="*/ 1033104 w 1117760"/>
              <a:gd name="connsiteY5" fmla="*/ 59598 h 226120"/>
              <a:gd name="connsiteX6" fmla="*/ 808738 w 1117760"/>
              <a:gd name="connsiteY6" fmla="*/ 205648 h 226120"/>
              <a:gd name="connsiteX7" fmla="*/ 554738 w 1117760"/>
              <a:gd name="connsiteY7" fmla="*/ 222581 h 226120"/>
              <a:gd name="connsiteX8" fmla="*/ 395988 w 1117760"/>
              <a:gd name="connsiteY8" fmla="*/ 182365 h 226120"/>
              <a:gd name="connsiteX9" fmla="*/ 171 w 1117760"/>
              <a:gd name="connsiteY9" fmla="*/ 13031 h 22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7760" h="226120">
                <a:moveTo>
                  <a:pt x="171" y="13031"/>
                </a:moveTo>
                <a:cubicBezTo>
                  <a:pt x="8638" y="-14839"/>
                  <a:pt x="329666" y="9856"/>
                  <a:pt x="446788" y="15148"/>
                </a:cubicBezTo>
                <a:cubicBezTo>
                  <a:pt x="563910" y="20440"/>
                  <a:pt x="624235" y="40548"/>
                  <a:pt x="702904" y="44781"/>
                </a:cubicBezTo>
                <a:cubicBezTo>
                  <a:pt x="781573" y="49014"/>
                  <a:pt x="918804" y="40548"/>
                  <a:pt x="918804" y="40548"/>
                </a:cubicBezTo>
                <a:cubicBezTo>
                  <a:pt x="987243" y="38784"/>
                  <a:pt x="1094488" y="31023"/>
                  <a:pt x="1113538" y="34198"/>
                </a:cubicBezTo>
                <a:cubicBezTo>
                  <a:pt x="1132588" y="37373"/>
                  <a:pt x="1083904" y="31023"/>
                  <a:pt x="1033104" y="59598"/>
                </a:cubicBezTo>
                <a:cubicBezTo>
                  <a:pt x="982304" y="88173"/>
                  <a:pt x="888466" y="178484"/>
                  <a:pt x="808738" y="205648"/>
                </a:cubicBezTo>
                <a:cubicBezTo>
                  <a:pt x="729010" y="232812"/>
                  <a:pt x="623530" y="226461"/>
                  <a:pt x="554738" y="222581"/>
                </a:cubicBezTo>
                <a:cubicBezTo>
                  <a:pt x="485946" y="218701"/>
                  <a:pt x="492649" y="213057"/>
                  <a:pt x="395988" y="182365"/>
                </a:cubicBezTo>
                <a:cubicBezTo>
                  <a:pt x="299327" y="151673"/>
                  <a:pt x="-8296" y="40901"/>
                  <a:pt x="171" y="13031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3D85F7FE-9306-4378-A60A-CCA677180DF9}"/>
              </a:ext>
            </a:extLst>
          </p:cNvPr>
          <p:cNvSpPr/>
          <p:nvPr/>
        </p:nvSpPr>
        <p:spPr>
          <a:xfrm>
            <a:off x="6476131" y="4450728"/>
            <a:ext cx="442294" cy="96331"/>
          </a:xfrm>
          <a:custGeom>
            <a:avLst/>
            <a:gdLst>
              <a:gd name="connsiteX0" fmla="*/ 10394 w 442294"/>
              <a:gd name="connsiteY0" fmla="*/ 622 h 96331"/>
              <a:gd name="connsiteX1" fmla="*/ 96119 w 442294"/>
              <a:gd name="connsiteY1" fmla="*/ 5385 h 96331"/>
              <a:gd name="connsiteX2" fmla="*/ 178669 w 442294"/>
              <a:gd name="connsiteY2" fmla="*/ 19672 h 96331"/>
              <a:gd name="connsiteX3" fmla="*/ 265982 w 442294"/>
              <a:gd name="connsiteY3" fmla="*/ 24435 h 96331"/>
              <a:gd name="connsiteX4" fmla="*/ 367582 w 442294"/>
              <a:gd name="connsiteY4" fmla="*/ 49835 h 96331"/>
              <a:gd name="connsiteX5" fmla="*/ 434257 w 442294"/>
              <a:gd name="connsiteY5" fmla="*/ 94285 h 96331"/>
              <a:gd name="connsiteX6" fmla="*/ 437432 w 442294"/>
              <a:gd name="connsiteY6" fmla="*/ 84760 h 96331"/>
              <a:gd name="connsiteX7" fmla="*/ 400919 w 442294"/>
              <a:gd name="connsiteY7" fmla="*/ 48247 h 96331"/>
              <a:gd name="connsiteX8" fmla="*/ 351707 w 442294"/>
              <a:gd name="connsiteY8" fmla="*/ 18085 h 96331"/>
              <a:gd name="connsiteX9" fmla="*/ 10394 w 442294"/>
              <a:gd name="connsiteY9" fmla="*/ 622 h 9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2294" h="96331">
                <a:moveTo>
                  <a:pt x="10394" y="622"/>
                </a:moveTo>
                <a:cubicBezTo>
                  <a:pt x="-32204" y="-1495"/>
                  <a:pt x="68073" y="2210"/>
                  <a:pt x="96119" y="5385"/>
                </a:cubicBezTo>
                <a:cubicBezTo>
                  <a:pt x="124165" y="8560"/>
                  <a:pt x="150359" y="16497"/>
                  <a:pt x="178669" y="19672"/>
                </a:cubicBezTo>
                <a:cubicBezTo>
                  <a:pt x="206979" y="22847"/>
                  <a:pt x="234497" y="19408"/>
                  <a:pt x="265982" y="24435"/>
                </a:cubicBezTo>
                <a:cubicBezTo>
                  <a:pt x="297467" y="29462"/>
                  <a:pt x="339536" y="38193"/>
                  <a:pt x="367582" y="49835"/>
                </a:cubicBezTo>
                <a:cubicBezTo>
                  <a:pt x="395628" y="61477"/>
                  <a:pt x="422615" y="88464"/>
                  <a:pt x="434257" y="94285"/>
                </a:cubicBezTo>
                <a:cubicBezTo>
                  <a:pt x="445899" y="100106"/>
                  <a:pt x="442988" y="92433"/>
                  <a:pt x="437432" y="84760"/>
                </a:cubicBezTo>
                <a:cubicBezTo>
                  <a:pt x="431876" y="77087"/>
                  <a:pt x="415207" y="59360"/>
                  <a:pt x="400919" y="48247"/>
                </a:cubicBezTo>
                <a:cubicBezTo>
                  <a:pt x="386632" y="37135"/>
                  <a:pt x="413884" y="26287"/>
                  <a:pt x="351707" y="18085"/>
                </a:cubicBezTo>
                <a:cubicBezTo>
                  <a:pt x="289530" y="9883"/>
                  <a:pt x="52992" y="2739"/>
                  <a:pt x="10394" y="6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C47C76FC-2538-4E9E-AB2C-5E8F853DC5D3}"/>
              </a:ext>
            </a:extLst>
          </p:cNvPr>
          <p:cNvSpPr/>
          <p:nvPr/>
        </p:nvSpPr>
        <p:spPr>
          <a:xfrm>
            <a:off x="6930874" y="4436926"/>
            <a:ext cx="432660" cy="99589"/>
          </a:xfrm>
          <a:custGeom>
            <a:avLst/>
            <a:gdLst>
              <a:gd name="connsiteX0" fmla="*/ 430364 w 432660"/>
              <a:gd name="connsiteY0" fmla="*/ 137 h 99589"/>
              <a:gd name="connsiteX1" fmla="*/ 324001 w 432660"/>
              <a:gd name="connsiteY1" fmla="*/ 36649 h 99589"/>
              <a:gd name="connsiteX2" fmla="*/ 228751 w 432660"/>
              <a:gd name="connsiteY2" fmla="*/ 33474 h 99589"/>
              <a:gd name="connsiteX3" fmla="*/ 152551 w 432660"/>
              <a:gd name="connsiteY3" fmla="*/ 68399 h 99589"/>
              <a:gd name="connsiteX4" fmla="*/ 77939 w 432660"/>
              <a:gd name="connsiteY4" fmla="*/ 89037 h 99589"/>
              <a:gd name="connsiteX5" fmla="*/ 151 w 432660"/>
              <a:gd name="connsiteY5" fmla="*/ 98562 h 99589"/>
              <a:gd name="connsiteX6" fmla="*/ 98576 w 432660"/>
              <a:gd name="connsiteY6" fmla="*/ 65224 h 99589"/>
              <a:gd name="connsiteX7" fmla="*/ 249389 w 432660"/>
              <a:gd name="connsiteY7" fmla="*/ 22362 h 99589"/>
              <a:gd name="connsiteX8" fmla="*/ 384326 w 432660"/>
              <a:gd name="connsiteY8" fmla="*/ 23949 h 99589"/>
              <a:gd name="connsiteX9" fmla="*/ 430364 w 432660"/>
              <a:gd name="connsiteY9" fmla="*/ 137 h 99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2660" h="99589">
                <a:moveTo>
                  <a:pt x="430364" y="137"/>
                </a:moveTo>
                <a:cubicBezTo>
                  <a:pt x="420310" y="2254"/>
                  <a:pt x="357603" y="31093"/>
                  <a:pt x="324001" y="36649"/>
                </a:cubicBezTo>
                <a:cubicBezTo>
                  <a:pt x="290399" y="42205"/>
                  <a:pt x="257326" y="28182"/>
                  <a:pt x="228751" y="33474"/>
                </a:cubicBezTo>
                <a:cubicBezTo>
                  <a:pt x="200176" y="38766"/>
                  <a:pt x="177686" y="59139"/>
                  <a:pt x="152551" y="68399"/>
                </a:cubicBezTo>
                <a:cubicBezTo>
                  <a:pt x="127416" y="77659"/>
                  <a:pt x="103339" y="84010"/>
                  <a:pt x="77939" y="89037"/>
                </a:cubicBezTo>
                <a:cubicBezTo>
                  <a:pt x="52539" y="94064"/>
                  <a:pt x="-3288" y="102531"/>
                  <a:pt x="151" y="98562"/>
                </a:cubicBezTo>
                <a:cubicBezTo>
                  <a:pt x="3590" y="94593"/>
                  <a:pt x="98576" y="65224"/>
                  <a:pt x="98576" y="65224"/>
                </a:cubicBezTo>
                <a:cubicBezTo>
                  <a:pt x="140116" y="52524"/>
                  <a:pt x="201764" y="29241"/>
                  <a:pt x="249389" y="22362"/>
                </a:cubicBezTo>
                <a:cubicBezTo>
                  <a:pt x="297014" y="15483"/>
                  <a:pt x="352576" y="26859"/>
                  <a:pt x="384326" y="23949"/>
                </a:cubicBezTo>
                <a:cubicBezTo>
                  <a:pt x="416076" y="21039"/>
                  <a:pt x="440418" y="-1980"/>
                  <a:pt x="430364" y="1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90073B18-6F15-4F11-B9BE-6CA8D5FB054E}"/>
              </a:ext>
            </a:extLst>
          </p:cNvPr>
          <p:cNvSpPr/>
          <p:nvPr/>
        </p:nvSpPr>
        <p:spPr>
          <a:xfrm>
            <a:off x="6522124" y="4351187"/>
            <a:ext cx="777221" cy="94257"/>
          </a:xfrm>
          <a:custGeom>
            <a:avLst/>
            <a:gdLst>
              <a:gd name="connsiteX0" fmla="*/ 4089 w 777221"/>
              <a:gd name="connsiteY0" fmla="*/ 151 h 94257"/>
              <a:gd name="connsiteX1" fmla="*/ 97751 w 777221"/>
              <a:gd name="connsiteY1" fmla="*/ 50951 h 94257"/>
              <a:gd name="connsiteX2" fmla="*/ 200939 w 777221"/>
              <a:gd name="connsiteY2" fmla="*/ 38251 h 94257"/>
              <a:gd name="connsiteX3" fmla="*/ 327939 w 777221"/>
              <a:gd name="connsiteY3" fmla="*/ 65238 h 94257"/>
              <a:gd name="connsiteX4" fmla="*/ 418426 w 777221"/>
              <a:gd name="connsiteY4" fmla="*/ 63651 h 94257"/>
              <a:gd name="connsiteX5" fmla="*/ 472401 w 777221"/>
              <a:gd name="connsiteY5" fmla="*/ 47776 h 94257"/>
              <a:gd name="connsiteX6" fmla="*/ 578764 w 777221"/>
              <a:gd name="connsiteY6" fmla="*/ 50951 h 94257"/>
              <a:gd name="connsiteX7" fmla="*/ 754976 w 777221"/>
              <a:gd name="connsiteY7" fmla="*/ 90638 h 94257"/>
              <a:gd name="connsiteX8" fmla="*/ 762914 w 777221"/>
              <a:gd name="connsiteY8" fmla="*/ 90638 h 94257"/>
              <a:gd name="connsiteX9" fmla="*/ 647026 w 777221"/>
              <a:gd name="connsiteY9" fmla="*/ 74763 h 94257"/>
              <a:gd name="connsiteX10" fmla="*/ 453351 w 777221"/>
              <a:gd name="connsiteY10" fmla="*/ 70001 h 94257"/>
              <a:gd name="connsiteX11" fmla="*/ 239039 w 777221"/>
              <a:gd name="connsiteY11" fmla="*/ 70001 h 94257"/>
              <a:gd name="connsiteX12" fmla="*/ 4089 w 777221"/>
              <a:gd name="connsiteY12" fmla="*/ 151 h 94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7221" h="94257">
                <a:moveTo>
                  <a:pt x="4089" y="151"/>
                </a:moveTo>
                <a:cubicBezTo>
                  <a:pt x="-19459" y="-3024"/>
                  <a:pt x="64943" y="44601"/>
                  <a:pt x="97751" y="50951"/>
                </a:cubicBezTo>
                <a:cubicBezTo>
                  <a:pt x="130559" y="57301"/>
                  <a:pt x="162574" y="35870"/>
                  <a:pt x="200939" y="38251"/>
                </a:cubicBezTo>
                <a:cubicBezTo>
                  <a:pt x="239304" y="40632"/>
                  <a:pt x="291691" y="61005"/>
                  <a:pt x="327939" y="65238"/>
                </a:cubicBezTo>
                <a:cubicBezTo>
                  <a:pt x="364187" y="69471"/>
                  <a:pt x="394349" y="66561"/>
                  <a:pt x="418426" y="63651"/>
                </a:cubicBezTo>
                <a:cubicBezTo>
                  <a:pt x="442503" y="60741"/>
                  <a:pt x="445678" y="49893"/>
                  <a:pt x="472401" y="47776"/>
                </a:cubicBezTo>
                <a:cubicBezTo>
                  <a:pt x="499124" y="45659"/>
                  <a:pt x="531668" y="43807"/>
                  <a:pt x="578764" y="50951"/>
                </a:cubicBezTo>
                <a:cubicBezTo>
                  <a:pt x="625860" y="58095"/>
                  <a:pt x="724284" y="84024"/>
                  <a:pt x="754976" y="90638"/>
                </a:cubicBezTo>
                <a:cubicBezTo>
                  <a:pt x="785668" y="97252"/>
                  <a:pt x="780906" y="93284"/>
                  <a:pt x="762914" y="90638"/>
                </a:cubicBezTo>
                <a:cubicBezTo>
                  <a:pt x="744922" y="87992"/>
                  <a:pt x="698620" y="78203"/>
                  <a:pt x="647026" y="74763"/>
                </a:cubicBezTo>
                <a:cubicBezTo>
                  <a:pt x="595432" y="71323"/>
                  <a:pt x="521349" y="70795"/>
                  <a:pt x="453351" y="70001"/>
                </a:cubicBezTo>
                <a:cubicBezTo>
                  <a:pt x="385353" y="69207"/>
                  <a:pt x="312857" y="75028"/>
                  <a:pt x="239039" y="70001"/>
                </a:cubicBezTo>
                <a:cubicBezTo>
                  <a:pt x="165221" y="64974"/>
                  <a:pt x="27637" y="3326"/>
                  <a:pt x="4089" y="1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C213D4FF-F335-4DFA-81A4-2AA861350A24}"/>
              </a:ext>
            </a:extLst>
          </p:cNvPr>
          <p:cNvSpPr/>
          <p:nvPr/>
        </p:nvSpPr>
        <p:spPr>
          <a:xfrm>
            <a:off x="6453536" y="4374967"/>
            <a:ext cx="810514" cy="153519"/>
          </a:xfrm>
          <a:custGeom>
            <a:avLst/>
            <a:gdLst>
              <a:gd name="connsiteX0" fmla="*/ 72677 w 810514"/>
              <a:gd name="connsiteY0" fmla="*/ 183 h 153519"/>
              <a:gd name="connsiteX1" fmla="*/ 142527 w 810514"/>
              <a:gd name="connsiteY1" fmla="*/ 31933 h 153519"/>
              <a:gd name="connsiteX2" fmla="*/ 372714 w 810514"/>
              <a:gd name="connsiteY2" fmla="*/ 46221 h 153519"/>
              <a:gd name="connsiteX3" fmla="*/ 333027 w 810514"/>
              <a:gd name="connsiteY3" fmla="*/ 57333 h 153519"/>
              <a:gd name="connsiteX4" fmla="*/ 556864 w 810514"/>
              <a:gd name="connsiteY4" fmla="*/ 49396 h 153519"/>
              <a:gd name="connsiteX5" fmla="*/ 753714 w 810514"/>
              <a:gd name="connsiteY5" fmla="*/ 55746 h 153519"/>
              <a:gd name="connsiteX6" fmla="*/ 809277 w 810514"/>
              <a:gd name="connsiteY6" fmla="*/ 71621 h 153519"/>
              <a:gd name="connsiteX7" fmla="*/ 714027 w 810514"/>
              <a:gd name="connsiteY7" fmla="*/ 79558 h 153519"/>
              <a:gd name="connsiteX8" fmla="*/ 488602 w 810514"/>
              <a:gd name="connsiteY8" fmla="*/ 152583 h 153519"/>
              <a:gd name="connsiteX9" fmla="*/ 591789 w 810514"/>
              <a:gd name="connsiteY9" fmla="*/ 120833 h 153519"/>
              <a:gd name="connsiteX10" fmla="*/ 437802 w 810514"/>
              <a:gd name="connsiteY10" fmla="*/ 119246 h 153519"/>
              <a:gd name="connsiteX11" fmla="*/ 233014 w 810514"/>
              <a:gd name="connsiteY11" fmla="*/ 98608 h 153519"/>
              <a:gd name="connsiteX12" fmla="*/ 15527 w 810514"/>
              <a:gd name="connsiteY12" fmla="*/ 65271 h 153519"/>
              <a:gd name="connsiteX13" fmla="*/ 21877 w 810514"/>
              <a:gd name="connsiteY13" fmla="*/ 47808 h 153519"/>
              <a:gd name="connsiteX14" fmla="*/ 72677 w 810514"/>
              <a:gd name="connsiteY14" fmla="*/ 183 h 15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0514" h="153519">
                <a:moveTo>
                  <a:pt x="72677" y="183"/>
                </a:moveTo>
                <a:cubicBezTo>
                  <a:pt x="92785" y="-2463"/>
                  <a:pt x="92521" y="24260"/>
                  <a:pt x="142527" y="31933"/>
                </a:cubicBezTo>
                <a:cubicBezTo>
                  <a:pt x="192533" y="39606"/>
                  <a:pt x="340964" y="41988"/>
                  <a:pt x="372714" y="46221"/>
                </a:cubicBezTo>
                <a:cubicBezTo>
                  <a:pt x="404464" y="50454"/>
                  <a:pt x="302335" y="56804"/>
                  <a:pt x="333027" y="57333"/>
                </a:cubicBezTo>
                <a:cubicBezTo>
                  <a:pt x="363719" y="57862"/>
                  <a:pt x="486750" y="49660"/>
                  <a:pt x="556864" y="49396"/>
                </a:cubicBezTo>
                <a:cubicBezTo>
                  <a:pt x="626978" y="49132"/>
                  <a:pt x="711645" y="52042"/>
                  <a:pt x="753714" y="55746"/>
                </a:cubicBezTo>
                <a:cubicBezTo>
                  <a:pt x="795783" y="59450"/>
                  <a:pt x="815892" y="67652"/>
                  <a:pt x="809277" y="71621"/>
                </a:cubicBezTo>
                <a:cubicBezTo>
                  <a:pt x="802663" y="75590"/>
                  <a:pt x="767473" y="66064"/>
                  <a:pt x="714027" y="79558"/>
                </a:cubicBezTo>
                <a:cubicBezTo>
                  <a:pt x="660581" y="93052"/>
                  <a:pt x="508975" y="145704"/>
                  <a:pt x="488602" y="152583"/>
                </a:cubicBezTo>
                <a:cubicBezTo>
                  <a:pt x="468229" y="159462"/>
                  <a:pt x="600256" y="126389"/>
                  <a:pt x="591789" y="120833"/>
                </a:cubicBezTo>
                <a:cubicBezTo>
                  <a:pt x="583322" y="115277"/>
                  <a:pt x="497598" y="122950"/>
                  <a:pt x="437802" y="119246"/>
                </a:cubicBezTo>
                <a:cubicBezTo>
                  <a:pt x="378006" y="115542"/>
                  <a:pt x="303393" y="107604"/>
                  <a:pt x="233014" y="98608"/>
                </a:cubicBezTo>
                <a:cubicBezTo>
                  <a:pt x="162635" y="89612"/>
                  <a:pt x="50716" y="73738"/>
                  <a:pt x="15527" y="65271"/>
                </a:cubicBezTo>
                <a:cubicBezTo>
                  <a:pt x="-19662" y="56804"/>
                  <a:pt x="14998" y="55481"/>
                  <a:pt x="21877" y="47808"/>
                </a:cubicBezTo>
                <a:cubicBezTo>
                  <a:pt x="28756" y="40135"/>
                  <a:pt x="52569" y="2829"/>
                  <a:pt x="72677" y="183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楕円 110">
            <a:extLst>
              <a:ext uri="{FF2B5EF4-FFF2-40B4-BE49-F238E27FC236}">
                <a16:creationId xmlns:a16="http://schemas.microsoft.com/office/drawing/2014/main" id="{55604944-1DD2-4E72-B3A7-4761E109D5BA}"/>
              </a:ext>
            </a:extLst>
          </p:cNvPr>
          <p:cNvSpPr/>
          <p:nvPr/>
        </p:nvSpPr>
        <p:spPr>
          <a:xfrm>
            <a:off x="6588126" y="440372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楕円 111">
            <a:extLst>
              <a:ext uri="{FF2B5EF4-FFF2-40B4-BE49-F238E27FC236}">
                <a16:creationId xmlns:a16="http://schemas.microsoft.com/office/drawing/2014/main" id="{1861E377-8B68-456C-834B-E6BB0BC94E05}"/>
              </a:ext>
            </a:extLst>
          </p:cNvPr>
          <p:cNvSpPr/>
          <p:nvPr/>
        </p:nvSpPr>
        <p:spPr>
          <a:xfrm>
            <a:off x="6611939" y="44148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楕円 112">
            <a:extLst>
              <a:ext uri="{FF2B5EF4-FFF2-40B4-BE49-F238E27FC236}">
                <a16:creationId xmlns:a16="http://schemas.microsoft.com/office/drawing/2014/main" id="{85EA96FB-8421-4686-96AC-AD66A3160199}"/>
              </a:ext>
            </a:extLst>
          </p:cNvPr>
          <p:cNvSpPr/>
          <p:nvPr/>
        </p:nvSpPr>
        <p:spPr>
          <a:xfrm>
            <a:off x="6864352" y="443230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楕円 113">
            <a:extLst>
              <a:ext uri="{FF2B5EF4-FFF2-40B4-BE49-F238E27FC236}">
                <a16:creationId xmlns:a16="http://schemas.microsoft.com/office/drawing/2014/main" id="{13B015A9-A862-44A1-B6A0-B8B63FE2C46A}"/>
              </a:ext>
            </a:extLst>
          </p:cNvPr>
          <p:cNvSpPr/>
          <p:nvPr/>
        </p:nvSpPr>
        <p:spPr>
          <a:xfrm>
            <a:off x="6981827" y="4443414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楕円 114">
            <a:extLst>
              <a:ext uri="{FF2B5EF4-FFF2-40B4-BE49-F238E27FC236}">
                <a16:creationId xmlns:a16="http://schemas.microsoft.com/office/drawing/2014/main" id="{D4033301-21B2-4CDA-AA94-775D7DE64375}"/>
              </a:ext>
            </a:extLst>
          </p:cNvPr>
          <p:cNvSpPr/>
          <p:nvPr/>
        </p:nvSpPr>
        <p:spPr>
          <a:xfrm>
            <a:off x="7008814" y="444500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楕円 115">
            <a:extLst>
              <a:ext uri="{FF2B5EF4-FFF2-40B4-BE49-F238E27FC236}">
                <a16:creationId xmlns:a16="http://schemas.microsoft.com/office/drawing/2014/main" id="{F084FCA9-5E53-4385-93B3-D9BF8EE89F03}"/>
              </a:ext>
            </a:extLst>
          </p:cNvPr>
          <p:cNvSpPr/>
          <p:nvPr/>
        </p:nvSpPr>
        <p:spPr>
          <a:xfrm>
            <a:off x="7026277" y="443388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449AEC9B-A491-4D5D-85A4-6BDBB0BE0ACB}"/>
              </a:ext>
            </a:extLst>
          </p:cNvPr>
          <p:cNvSpPr/>
          <p:nvPr/>
        </p:nvSpPr>
        <p:spPr>
          <a:xfrm>
            <a:off x="7319232" y="3869790"/>
            <a:ext cx="269919" cy="267388"/>
          </a:xfrm>
          <a:custGeom>
            <a:avLst/>
            <a:gdLst>
              <a:gd name="connsiteX0" fmla="*/ 731 w 269919"/>
              <a:gd name="connsiteY0" fmla="*/ 535 h 267388"/>
              <a:gd name="connsiteX1" fmla="*/ 157893 w 269919"/>
              <a:gd name="connsiteY1" fmla="*/ 124360 h 267388"/>
              <a:gd name="connsiteX2" fmla="*/ 265843 w 269919"/>
              <a:gd name="connsiteY2" fmla="*/ 264060 h 267388"/>
              <a:gd name="connsiteX3" fmla="*/ 245206 w 269919"/>
              <a:gd name="connsiteY3" fmla="*/ 219610 h 267388"/>
              <a:gd name="connsiteX4" fmla="*/ 226156 w 269919"/>
              <a:gd name="connsiteY4" fmla="*/ 173573 h 267388"/>
              <a:gd name="connsiteX5" fmla="*/ 731 w 269919"/>
              <a:gd name="connsiteY5" fmla="*/ 535 h 267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919" h="267388">
                <a:moveTo>
                  <a:pt x="731" y="535"/>
                </a:moveTo>
                <a:cubicBezTo>
                  <a:pt x="-10646" y="-7667"/>
                  <a:pt x="113708" y="80439"/>
                  <a:pt x="157893" y="124360"/>
                </a:cubicBezTo>
                <a:cubicBezTo>
                  <a:pt x="202078" y="168281"/>
                  <a:pt x="251291" y="248185"/>
                  <a:pt x="265843" y="264060"/>
                </a:cubicBezTo>
                <a:cubicBezTo>
                  <a:pt x="280395" y="279935"/>
                  <a:pt x="251820" y="234691"/>
                  <a:pt x="245206" y="219610"/>
                </a:cubicBezTo>
                <a:cubicBezTo>
                  <a:pt x="238592" y="204529"/>
                  <a:pt x="263462" y="209821"/>
                  <a:pt x="226156" y="173573"/>
                </a:cubicBezTo>
                <a:cubicBezTo>
                  <a:pt x="188850" y="137325"/>
                  <a:pt x="12108" y="8737"/>
                  <a:pt x="731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CBF1E33B-E689-4E0F-970A-810ECB89DBBE}"/>
              </a:ext>
            </a:extLst>
          </p:cNvPr>
          <p:cNvSpPr/>
          <p:nvPr/>
        </p:nvSpPr>
        <p:spPr>
          <a:xfrm>
            <a:off x="6288460" y="3838502"/>
            <a:ext cx="234622" cy="222584"/>
          </a:xfrm>
          <a:custGeom>
            <a:avLst/>
            <a:gdLst>
              <a:gd name="connsiteX0" fmla="*/ 234578 w 234622"/>
              <a:gd name="connsiteY0" fmla="*/ 73 h 222584"/>
              <a:gd name="connsiteX1" fmla="*/ 104403 w 234622"/>
              <a:gd name="connsiteY1" fmla="*/ 96911 h 222584"/>
              <a:gd name="connsiteX2" fmla="*/ 1215 w 234622"/>
              <a:gd name="connsiteY2" fmla="*/ 220736 h 222584"/>
              <a:gd name="connsiteX3" fmla="*/ 50428 w 234622"/>
              <a:gd name="connsiteY3" fmla="*/ 165173 h 222584"/>
              <a:gd name="connsiteX4" fmla="*/ 90115 w 234622"/>
              <a:gd name="connsiteY4" fmla="*/ 82623 h 222584"/>
              <a:gd name="connsiteX5" fmla="*/ 234578 w 234622"/>
              <a:gd name="connsiteY5" fmla="*/ 73 h 22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622" h="222584">
                <a:moveTo>
                  <a:pt x="234578" y="73"/>
                </a:moveTo>
                <a:cubicBezTo>
                  <a:pt x="236959" y="2454"/>
                  <a:pt x="143297" y="60134"/>
                  <a:pt x="104403" y="96911"/>
                </a:cubicBezTo>
                <a:cubicBezTo>
                  <a:pt x="65509" y="133688"/>
                  <a:pt x="10211" y="209359"/>
                  <a:pt x="1215" y="220736"/>
                </a:cubicBezTo>
                <a:cubicBezTo>
                  <a:pt x="-7781" y="232113"/>
                  <a:pt x="35611" y="188192"/>
                  <a:pt x="50428" y="165173"/>
                </a:cubicBezTo>
                <a:cubicBezTo>
                  <a:pt x="65245" y="142154"/>
                  <a:pt x="58365" y="111198"/>
                  <a:pt x="90115" y="82623"/>
                </a:cubicBezTo>
                <a:cubicBezTo>
                  <a:pt x="121865" y="54048"/>
                  <a:pt x="232197" y="-2308"/>
                  <a:pt x="234578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7C635E83-BD80-4F49-ADC0-C2BED88F8ECB}"/>
              </a:ext>
            </a:extLst>
          </p:cNvPr>
          <p:cNvSpPr/>
          <p:nvPr/>
        </p:nvSpPr>
        <p:spPr>
          <a:xfrm>
            <a:off x="7444145" y="2047427"/>
            <a:ext cx="384273" cy="584203"/>
          </a:xfrm>
          <a:custGeom>
            <a:avLst/>
            <a:gdLst>
              <a:gd name="connsiteX0" fmla="*/ 172 w 384273"/>
              <a:gd name="connsiteY0" fmla="*/ 1506 h 584203"/>
              <a:gd name="connsiteX1" fmla="*/ 139872 w 384273"/>
              <a:gd name="connsiteY1" fmla="*/ 170840 h 584203"/>
              <a:gd name="connsiteX2" fmla="*/ 252055 w 384273"/>
              <a:gd name="connsiteY2" fmla="*/ 338056 h 584203"/>
              <a:gd name="connsiteX3" fmla="*/ 379055 w 384273"/>
              <a:gd name="connsiteY3" fmla="*/ 579356 h 584203"/>
              <a:gd name="connsiteX4" fmla="*/ 340955 w 384273"/>
              <a:gd name="connsiteY4" fmla="*/ 481990 h 584203"/>
              <a:gd name="connsiteX5" fmla="*/ 169505 w 384273"/>
              <a:gd name="connsiteY5" fmla="*/ 272440 h 584203"/>
              <a:gd name="connsiteX6" fmla="*/ 172 w 384273"/>
              <a:gd name="connsiteY6" fmla="*/ 1506 h 58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4273" h="584203">
                <a:moveTo>
                  <a:pt x="172" y="1506"/>
                </a:moveTo>
                <a:cubicBezTo>
                  <a:pt x="-4767" y="-15427"/>
                  <a:pt x="97892" y="114748"/>
                  <a:pt x="139872" y="170840"/>
                </a:cubicBezTo>
                <a:cubicBezTo>
                  <a:pt x="181852" y="226932"/>
                  <a:pt x="212191" y="269970"/>
                  <a:pt x="252055" y="338056"/>
                </a:cubicBezTo>
                <a:cubicBezTo>
                  <a:pt x="291919" y="406142"/>
                  <a:pt x="364238" y="555367"/>
                  <a:pt x="379055" y="579356"/>
                </a:cubicBezTo>
                <a:cubicBezTo>
                  <a:pt x="393872" y="603345"/>
                  <a:pt x="375880" y="533143"/>
                  <a:pt x="340955" y="481990"/>
                </a:cubicBezTo>
                <a:cubicBezTo>
                  <a:pt x="306030" y="430837"/>
                  <a:pt x="226302" y="351110"/>
                  <a:pt x="169505" y="272440"/>
                </a:cubicBezTo>
                <a:cubicBezTo>
                  <a:pt x="112708" y="193771"/>
                  <a:pt x="5111" y="18439"/>
                  <a:pt x="172" y="1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F2620B72-C06F-4E3C-A3FB-42E4ED813757}"/>
              </a:ext>
            </a:extLst>
          </p:cNvPr>
          <p:cNvSpPr/>
          <p:nvPr/>
        </p:nvSpPr>
        <p:spPr>
          <a:xfrm>
            <a:off x="7831640" y="2644802"/>
            <a:ext cx="124052" cy="654244"/>
          </a:xfrm>
          <a:custGeom>
            <a:avLst/>
            <a:gdLst>
              <a:gd name="connsiteX0" fmla="*/ 27 w 124052"/>
              <a:gd name="connsiteY0" fmla="*/ 1031 h 654244"/>
              <a:gd name="connsiteX1" fmla="*/ 69877 w 124052"/>
              <a:gd name="connsiteY1" fmla="*/ 197881 h 654244"/>
              <a:gd name="connsiteX2" fmla="*/ 110093 w 124052"/>
              <a:gd name="connsiteY2" fmla="*/ 335465 h 654244"/>
              <a:gd name="connsiteX3" fmla="*/ 122793 w 124052"/>
              <a:gd name="connsiteY3" fmla="*/ 642381 h 654244"/>
              <a:gd name="connsiteX4" fmla="*/ 118560 w 124052"/>
              <a:gd name="connsiteY4" fmla="*/ 561948 h 654244"/>
              <a:gd name="connsiteX5" fmla="*/ 78343 w 124052"/>
              <a:gd name="connsiteY5" fmla="*/ 288898 h 654244"/>
              <a:gd name="connsiteX6" fmla="*/ 27 w 124052"/>
              <a:gd name="connsiteY6" fmla="*/ 1031 h 654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052" h="654244">
                <a:moveTo>
                  <a:pt x="27" y="1031"/>
                </a:moveTo>
                <a:cubicBezTo>
                  <a:pt x="-1384" y="-14138"/>
                  <a:pt x="51533" y="142142"/>
                  <a:pt x="69877" y="197881"/>
                </a:cubicBezTo>
                <a:cubicBezTo>
                  <a:pt x="88221" y="253620"/>
                  <a:pt x="101274" y="261382"/>
                  <a:pt x="110093" y="335465"/>
                </a:cubicBezTo>
                <a:cubicBezTo>
                  <a:pt x="118912" y="409548"/>
                  <a:pt x="121382" y="604634"/>
                  <a:pt x="122793" y="642381"/>
                </a:cubicBezTo>
                <a:cubicBezTo>
                  <a:pt x="124204" y="680128"/>
                  <a:pt x="125968" y="620862"/>
                  <a:pt x="118560" y="561948"/>
                </a:cubicBezTo>
                <a:cubicBezTo>
                  <a:pt x="111152" y="503034"/>
                  <a:pt x="97040" y="380620"/>
                  <a:pt x="78343" y="288898"/>
                </a:cubicBezTo>
                <a:cubicBezTo>
                  <a:pt x="59646" y="197176"/>
                  <a:pt x="1438" y="16200"/>
                  <a:pt x="27" y="1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7936A334-CE22-42E4-BA33-D48BF8F329B1}"/>
              </a:ext>
            </a:extLst>
          </p:cNvPr>
          <p:cNvSpPr/>
          <p:nvPr/>
        </p:nvSpPr>
        <p:spPr>
          <a:xfrm>
            <a:off x="7943795" y="3303423"/>
            <a:ext cx="21286" cy="424594"/>
          </a:xfrm>
          <a:custGeom>
            <a:avLst/>
            <a:gdLst>
              <a:gd name="connsiteX0" fmla="*/ 14872 w 21286"/>
              <a:gd name="connsiteY0" fmla="*/ 7044 h 424594"/>
              <a:gd name="connsiteX1" fmla="*/ 21222 w 21286"/>
              <a:gd name="connsiteY1" fmla="*/ 409210 h 424594"/>
              <a:gd name="connsiteX2" fmla="*/ 16988 w 21286"/>
              <a:gd name="connsiteY2" fmla="*/ 324544 h 424594"/>
              <a:gd name="connsiteX3" fmla="*/ 55 w 21286"/>
              <a:gd name="connsiteY3" fmla="*/ 167910 h 424594"/>
              <a:gd name="connsiteX4" fmla="*/ 14872 w 21286"/>
              <a:gd name="connsiteY4" fmla="*/ 7044 h 42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86" h="424594">
                <a:moveTo>
                  <a:pt x="14872" y="7044"/>
                </a:moveTo>
                <a:cubicBezTo>
                  <a:pt x="18400" y="47261"/>
                  <a:pt x="20869" y="356293"/>
                  <a:pt x="21222" y="409210"/>
                </a:cubicBezTo>
                <a:cubicBezTo>
                  <a:pt x="21575" y="462127"/>
                  <a:pt x="20516" y="364761"/>
                  <a:pt x="16988" y="324544"/>
                </a:cubicBezTo>
                <a:cubicBezTo>
                  <a:pt x="13460" y="284327"/>
                  <a:pt x="-1003" y="226471"/>
                  <a:pt x="55" y="167910"/>
                </a:cubicBezTo>
                <a:cubicBezTo>
                  <a:pt x="1113" y="109349"/>
                  <a:pt x="11344" y="-33173"/>
                  <a:pt x="14872" y="7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D835C2F5-07EE-4E00-94FF-1CEB98DBA425}"/>
              </a:ext>
            </a:extLst>
          </p:cNvPr>
          <p:cNvSpPr/>
          <p:nvPr/>
        </p:nvSpPr>
        <p:spPr>
          <a:xfrm>
            <a:off x="7929925" y="3718679"/>
            <a:ext cx="51680" cy="728605"/>
          </a:xfrm>
          <a:custGeom>
            <a:avLst/>
            <a:gdLst>
              <a:gd name="connsiteX0" fmla="*/ 45675 w 51680"/>
              <a:gd name="connsiteY0" fmla="*/ 304 h 728605"/>
              <a:gd name="connsiteX1" fmla="*/ 47792 w 51680"/>
              <a:gd name="connsiteY1" fmla="*/ 360138 h 728605"/>
              <a:gd name="connsiteX2" fmla="*/ 1225 w 51680"/>
              <a:gd name="connsiteY2" fmla="*/ 717854 h 728605"/>
              <a:gd name="connsiteX3" fmla="*/ 13925 w 51680"/>
              <a:gd name="connsiteY3" fmla="*/ 616254 h 728605"/>
              <a:gd name="connsiteX4" fmla="*/ 18158 w 51680"/>
              <a:gd name="connsiteY4" fmla="*/ 421521 h 728605"/>
              <a:gd name="connsiteX5" fmla="*/ 45675 w 51680"/>
              <a:gd name="connsiteY5" fmla="*/ 304 h 728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80" h="728605">
                <a:moveTo>
                  <a:pt x="45675" y="304"/>
                </a:moveTo>
                <a:cubicBezTo>
                  <a:pt x="50614" y="-9926"/>
                  <a:pt x="55200" y="240546"/>
                  <a:pt x="47792" y="360138"/>
                </a:cubicBezTo>
                <a:cubicBezTo>
                  <a:pt x="40384" y="479730"/>
                  <a:pt x="6869" y="675168"/>
                  <a:pt x="1225" y="717854"/>
                </a:cubicBezTo>
                <a:cubicBezTo>
                  <a:pt x="-4420" y="760540"/>
                  <a:pt x="11103" y="665643"/>
                  <a:pt x="13925" y="616254"/>
                </a:cubicBezTo>
                <a:cubicBezTo>
                  <a:pt x="16747" y="566865"/>
                  <a:pt x="10750" y="522415"/>
                  <a:pt x="18158" y="421521"/>
                </a:cubicBezTo>
                <a:cubicBezTo>
                  <a:pt x="25566" y="320627"/>
                  <a:pt x="40736" y="10534"/>
                  <a:pt x="45675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F968B971-DD2F-40E8-8B29-63ECC3AE1388}"/>
              </a:ext>
            </a:extLst>
          </p:cNvPr>
          <p:cNvSpPr/>
          <p:nvPr/>
        </p:nvSpPr>
        <p:spPr>
          <a:xfrm>
            <a:off x="7668568" y="4411126"/>
            <a:ext cx="262668" cy="566380"/>
          </a:xfrm>
          <a:custGeom>
            <a:avLst/>
            <a:gdLst>
              <a:gd name="connsiteX0" fmla="*/ 262582 w 262668"/>
              <a:gd name="connsiteY0" fmla="*/ 7 h 566380"/>
              <a:gd name="connsiteX1" fmla="*/ 173682 w 262668"/>
              <a:gd name="connsiteY1" fmla="*/ 270941 h 566380"/>
              <a:gd name="connsiteX2" fmla="*/ 112299 w 262668"/>
              <a:gd name="connsiteY2" fmla="*/ 419107 h 566380"/>
              <a:gd name="connsiteX3" fmla="*/ 2232 w 262668"/>
              <a:gd name="connsiteY3" fmla="*/ 563041 h 566380"/>
              <a:gd name="connsiteX4" fmla="*/ 44565 w 262668"/>
              <a:gd name="connsiteY4" fmla="*/ 508007 h 566380"/>
              <a:gd name="connsiteX5" fmla="*/ 118649 w 262668"/>
              <a:gd name="connsiteY5" fmla="*/ 368307 h 566380"/>
              <a:gd name="connsiteX6" fmla="*/ 156749 w 262668"/>
              <a:gd name="connsiteY6" fmla="*/ 279407 h 566380"/>
              <a:gd name="connsiteX7" fmla="*/ 262582 w 262668"/>
              <a:gd name="connsiteY7" fmla="*/ 7 h 56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668" h="566380">
                <a:moveTo>
                  <a:pt x="262582" y="7"/>
                </a:moveTo>
                <a:cubicBezTo>
                  <a:pt x="265404" y="-1404"/>
                  <a:pt x="198729" y="201091"/>
                  <a:pt x="173682" y="270941"/>
                </a:cubicBezTo>
                <a:cubicBezTo>
                  <a:pt x="148635" y="340791"/>
                  <a:pt x="140874" y="370424"/>
                  <a:pt x="112299" y="419107"/>
                </a:cubicBezTo>
                <a:cubicBezTo>
                  <a:pt x="83724" y="467790"/>
                  <a:pt x="13521" y="548224"/>
                  <a:pt x="2232" y="563041"/>
                </a:cubicBezTo>
                <a:cubicBezTo>
                  <a:pt x="-9057" y="577858"/>
                  <a:pt x="25162" y="540463"/>
                  <a:pt x="44565" y="508007"/>
                </a:cubicBezTo>
                <a:cubicBezTo>
                  <a:pt x="63968" y="475551"/>
                  <a:pt x="99952" y="406407"/>
                  <a:pt x="118649" y="368307"/>
                </a:cubicBezTo>
                <a:cubicBezTo>
                  <a:pt x="137346" y="330207"/>
                  <a:pt x="128880" y="342907"/>
                  <a:pt x="156749" y="279407"/>
                </a:cubicBezTo>
                <a:cubicBezTo>
                  <a:pt x="184618" y="215907"/>
                  <a:pt x="259760" y="1418"/>
                  <a:pt x="262582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A46356EB-4C58-4D35-8EDE-D605A57FAF3C}"/>
              </a:ext>
            </a:extLst>
          </p:cNvPr>
          <p:cNvSpPr/>
          <p:nvPr/>
        </p:nvSpPr>
        <p:spPr>
          <a:xfrm>
            <a:off x="7215717" y="4931609"/>
            <a:ext cx="483112" cy="439510"/>
          </a:xfrm>
          <a:custGeom>
            <a:avLst/>
            <a:gdLst>
              <a:gd name="connsiteX0" fmla="*/ 482600 w 483112"/>
              <a:gd name="connsiteY0" fmla="*/ 224 h 439510"/>
              <a:gd name="connsiteX1" fmla="*/ 298450 w 483112"/>
              <a:gd name="connsiteY1" fmla="*/ 178024 h 439510"/>
              <a:gd name="connsiteX2" fmla="*/ 74083 w 483112"/>
              <a:gd name="connsiteY2" fmla="*/ 408741 h 439510"/>
              <a:gd name="connsiteX3" fmla="*/ 0 w 483112"/>
              <a:gd name="connsiteY3" fmla="*/ 434141 h 439510"/>
              <a:gd name="connsiteX4" fmla="*/ 74083 w 483112"/>
              <a:gd name="connsiteY4" fmla="*/ 381224 h 439510"/>
              <a:gd name="connsiteX5" fmla="*/ 241300 w 483112"/>
              <a:gd name="connsiteY5" fmla="*/ 214008 h 439510"/>
              <a:gd name="connsiteX6" fmla="*/ 482600 w 483112"/>
              <a:gd name="connsiteY6" fmla="*/ 224 h 43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3112" h="439510">
                <a:moveTo>
                  <a:pt x="482600" y="224"/>
                </a:moveTo>
                <a:cubicBezTo>
                  <a:pt x="492125" y="-5773"/>
                  <a:pt x="366536" y="109938"/>
                  <a:pt x="298450" y="178024"/>
                </a:cubicBezTo>
                <a:cubicBezTo>
                  <a:pt x="230364" y="246110"/>
                  <a:pt x="123825" y="366055"/>
                  <a:pt x="74083" y="408741"/>
                </a:cubicBezTo>
                <a:cubicBezTo>
                  <a:pt x="24341" y="451427"/>
                  <a:pt x="0" y="438727"/>
                  <a:pt x="0" y="434141"/>
                </a:cubicBezTo>
                <a:cubicBezTo>
                  <a:pt x="0" y="429555"/>
                  <a:pt x="33866" y="417913"/>
                  <a:pt x="74083" y="381224"/>
                </a:cubicBezTo>
                <a:cubicBezTo>
                  <a:pt x="114300" y="344535"/>
                  <a:pt x="176036" y="272216"/>
                  <a:pt x="241300" y="214008"/>
                </a:cubicBezTo>
                <a:cubicBezTo>
                  <a:pt x="306564" y="155800"/>
                  <a:pt x="473075" y="6221"/>
                  <a:pt x="482600" y="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D9DDFB5C-2004-401B-8BE6-7B38B3561F91}"/>
              </a:ext>
            </a:extLst>
          </p:cNvPr>
          <p:cNvSpPr/>
          <p:nvPr/>
        </p:nvSpPr>
        <p:spPr>
          <a:xfrm>
            <a:off x="6358144" y="5319975"/>
            <a:ext cx="848023" cy="64860"/>
          </a:xfrm>
          <a:custGeom>
            <a:avLst/>
            <a:gdLst>
              <a:gd name="connsiteX0" fmla="*/ 323 w 848023"/>
              <a:gd name="connsiteY0" fmla="*/ 64825 h 64860"/>
              <a:gd name="connsiteX1" fmla="*/ 317823 w 848023"/>
              <a:gd name="connsiteY1" fmla="*/ 18258 h 64860"/>
              <a:gd name="connsiteX2" fmla="*/ 834289 w 848023"/>
              <a:gd name="connsiteY2" fmla="*/ 26725 h 64860"/>
              <a:gd name="connsiteX3" fmla="*/ 671306 w 848023"/>
              <a:gd name="connsiteY3" fmla="*/ 3442 h 64860"/>
              <a:gd name="connsiteX4" fmla="*/ 372856 w 848023"/>
              <a:gd name="connsiteY4" fmla="*/ 9792 h 64860"/>
              <a:gd name="connsiteX5" fmla="*/ 323 w 848023"/>
              <a:gd name="connsiteY5" fmla="*/ 64825 h 6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8023" h="64860">
                <a:moveTo>
                  <a:pt x="323" y="64825"/>
                </a:moveTo>
                <a:cubicBezTo>
                  <a:pt x="-8849" y="66236"/>
                  <a:pt x="178829" y="24608"/>
                  <a:pt x="317823" y="18258"/>
                </a:cubicBezTo>
                <a:cubicBezTo>
                  <a:pt x="456817" y="11908"/>
                  <a:pt x="775375" y="29194"/>
                  <a:pt x="834289" y="26725"/>
                </a:cubicBezTo>
                <a:cubicBezTo>
                  <a:pt x="893203" y="24256"/>
                  <a:pt x="748211" y="6264"/>
                  <a:pt x="671306" y="3442"/>
                </a:cubicBezTo>
                <a:cubicBezTo>
                  <a:pt x="594401" y="620"/>
                  <a:pt x="481159" y="-5025"/>
                  <a:pt x="372856" y="9792"/>
                </a:cubicBezTo>
                <a:cubicBezTo>
                  <a:pt x="264553" y="24609"/>
                  <a:pt x="9495" y="63414"/>
                  <a:pt x="323" y="64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AC305EDA-F7A2-407A-B72D-52DB2A200B03}"/>
              </a:ext>
            </a:extLst>
          </p:cNvPr>
          <p:cNvSpPr/>
          <p:nvPr/>
        </p:nvSpPr>
        <p:spPr>
          <a:xfrm>
            <a:off x="5334504" y="4626099"/>
            <a:ext cx="342699" cy="419917"/>
          </a:xfrm>
          <a:custGeom>
            <a:avLst/>
            <a:gdLst>
              <a:gd name="connsiteX0" fmla="*/ 1613 w 342699"/>
              <a:gd name="connsiteY0" fmla="*/ 934 h 419917"/>
              <a:gd name="connsiteX1" fmla="*/ 92629 w 342699"/>
              <a:gd name="connsiteY1" fmla="*/ 163918 h 419917"/>
              <a:gd name="connsiteX2" fmla="*/ 336046 w 342699"/>
              <a:gd name="connsiteY2" fmla="*/ 413684 h 419917"/>
              <a:gd name="connsiteX3" fmla="*/ 264079 w 342699"/>
              <a:gd name="connsiteY3" fmla="*/ 335368 h 419917"/>
              <a:gd name="connsiteX4" fmla="*/ 158246 w 342699"/>
              <a:gd name="connsiteY4" fmla="*/ 235884 h 419917"/>
              <a:gd name="connsiteX5" fmla="*/ 1613 w 342699"/>
              <a:gd name="connsiteY5" fmla="*/ 934 h 41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699" h="419917">
                <a:moveTo>
                  <a:pt x="1613" y="934"/>
                </a:moveTo>
                <a:cubicBezTo>
                  <a:pt x="-9323" y="-11060"/>
                  <a:pt x="36890" y="95126"/>
                  <a:pt x="92629" y="163918"/>
                </a:cubicBezTo>
                <a:cubicBezTo>
                  <a:pt x="148368" y="232710"/>
                  <a:pt x="307471" y="385109"/>
                  <a:pt x="336046" y="413684"/>
                </a:cubicBezTo>
                <a:cubicBezTo>
                  <a:pt x="364621" y="442259"/>
                  <a:pt x="293712" y="365001"/>
                  <a:pt x="264079" y="335368"/>
                </a:cubicBezTo>
                <a:cubicBezTo>
                  <a:pt x="234446" y="305735"/>
                  <a:pt x="201638" y="290565"/>
                  <a:pt x="158246" y="235884"/>
                </a:cubicBezTo>
                <a:cubicBezTo>
                  <a:pt x="114854" y="181203"/>
                  <a:pt x="12549" y="12928"/>
                  <a:pt x="1613" y="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CBD1ED4B-D796-40E9-A4B9-D97352DF3EDA}"/>
              </a:ext>
            </a:extLst>
          </p:cNvPr>
          <p:cNvSpPr/>
          <p:nvPr/>
        </p:nvSpPr>
        <p:spPr>
          <a:xfrm>
            <a:off x="5096583" y="3650787"/>
            <a:ext cx="110398" cy="573316"/>
          </a:xfrm>
          <a:custGeom>
            <a:avLst/>
            <a:gdLst>
              <a:gd name="connsiteX0" fmla="*/ 2467 w 110398"/>
              <a:gd name="connsiteY0" fmla="*/ 463 h 573316"/>
              <a:gd name="connsiteX1" fmla="*/ 17284 w 110398"/>
              <a:gd name="connsiteY1" fmla="*/ 169796 h 573316"/>
              <a:gd name="connsiteX2" fmla="*/ 108300 w 110398"/>
              <a:gd name="connsiteY2" fmla="*/ 565613 h 573316"/>
              <a:gd name="connsiteX3" fmla="*/ 78667 w 110398"/>
              <a:gd name="connsiteY3" fmla="*/ 415330 h 573316"/>
              <a:gd name="connsiteX4" fmla="*/ 49034 w 110398"/>
              <a:gd name="connsiteY4" fmla="*/ 214246 h 573316"/>
              <a:gd name="connsiteX5" fmla="*/ 2467 w 110398"/>
              <a:gd name="connsiteY5" fmla="*/ 463 h 57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398" h="573316">
                <a:moveTo>
                  <a:pt x="2467" y="463"/>
                </a:moveTo>
                <a:cubicBezTo>
                  <a:pt x="-2825" y="-6945"/>
                  <a:pt x="-355" y="75604"/>
                  <a:pt x="17284" y="169796"/>
                </a:cubicBezTo>
                <a:cubicBezTo>
                  <a:pt x="34923" y="263988"/>
                  <a:pt x="98070" y="524691"/>
                  <a:pt x="108300" y="565613"/>
                </a:cubicBezTo>
                <a:cubicBezTo>
                  <a:pt x="118531" y="606535"/>
                  <a:pt x="88545" y="473891"/>
                  <a:pt x="78667" y="415330"/>
                </a:cubicBezTo>
                <a:cubicBezTo>
                  <a:pt x="68789" y="356769"/>
                  <a:pt x="59970" y="283743"/>
                  <a:pt x="49034" y="214246"/>
                </a:cubicBezTo>
                <a:cubicBezTo>
                  <a:pt x="38098" y="144749"/>
                  <a:pt x="7759" y="7871"/>
                  <a:pt x="2467" y="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177EC939-0F47-4FAB-9F70-62D51A9390DF}"/>
              </a:ext>
            </a:extLst>
          </p:cNvPr>
          <p:cNvSpPr/>
          <p:nvPr/>
        </p:nvSpPr>
        <p:spPr>
          <a:xfrm>
            <a:off x="5087892" y="2675461"/>
            <a:ext cx="225062" cy="703723"/>
          </a:xfrm>
          <a:custGeom>
            <a:avLst/>
            <a:gdLst>
              <a:gd name="connsiteX0" fmla="*/ 224941 w 225062"/>
              <a:gd name="connsiteY0" fmla="*/ 6 h 703723"/>
              <a:gd name="connsiteX1" fmla="*/ 21741 w 225062"/>
              <a:gd name="connsiteY1" fmla="*/ 325972 h 703723"/>
              <a:gd name="connsiteX2" fmla="*/ 4808 w 225062"/>
              <a:gd name="connsiteY2" fmla="*/ 702739 h 703723"/>
              <a:gd name="connsiteX3" fmla="*/ 13275 w 225062"/>
              <a:gd name="connsiteY3" fmla="*/ 431806 h 703723"/>
              <a:gd name="connsiteX4" fmla="*/ 51375 w 225062"/>
              <a:gd name="connsiteY4" fmla="*/ 317506 h 703723"/>
              <a:gd name="connsiteX5" fmla="*/ 224941 w 225062"/>
              <a:gd name="connsiteY5" fmla="*/ 6 h 70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062" h="703723">
                <a:moveTo>
                  <a:pt x="224941" y="6"/>
                </a:moveTo>
                <a:cubicBezTo>
                  <a:pt x="220002" y="1417"/>
                  <a:pt x="58430" y="208850"/>
                  <a:pt x="21741" y="325972"/>
                </a:cubicBezTo>
                <a:cubicBezTo>
                  <a:pt x="-14948" y="443094"/>
                  <a:pt x="6219" y="685100"/>
                  <a:pt x="4808" y="702739"/>
                </a:cubicBezTo>
                <a:cubicBezTo>
                  <a:pt x="3397" y="720378"/>
                  <a:pt x="5514" y="496012"/>
                  <a:pt x="13275" y="431806"/>
                </a:cubicBezTo>
                <a:cubicBezTo>
                  <a:pt x="21036" y="367601"/>
                  <a:pt x="19625" y="395117"/>
                  <a:pt x="51375" y="317506"/>
                </a:cubicBezTo>
                <a:cubicBezTo>
                  <a:pt x="83125" y="239895"/>
                  <a:pt x="229880" y="-1405"/>
                  <a:pt x="224941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9883F225-DEFB-405E-9183-A7BAEF870D13}"/>
              </a:ext>
            </a:extLst>
          </p:cNvPr>
          <p:cNvSpPr/>
          <p:nvPr/>
        </p:nvSpPr>
        <p:spPr>
          <a:xfrm>
            <a:off x="5510852" y="1896135"/>
            <a:ext cx="485668" cy="406946"/>
          </a:xfrm>
          <a:custGeom>
            <a:avLst/>
            <a:gdLst>
              <a:gd name="connsiteX0" fmla="*/ 485665 w 485668"/>
              <a:gd name="connsiteY0" fmla="*/ 398 h 406946"/>
              <a:gd name="connsiteX1" fmla="*/ 172398 w 485668"/>
              <a:gd name="connsiteY1" fmla="*/ 195132 h 406946"/>
              <a:gd name="connsiteX2" fmla="*/ 3065 w 485668"/>
              <a:gd name="connsiteY2" fmla="*/ 404682 h 406946"/>
              <a:gd name="connsiteX3" fmla="*/ 70798 w 485668"/>
              <a:gd name="connsiteY3" fmla="*/ 296732 h 406946"/>
              <a:gd name="connsiteX4" fmla="*/ 166048 w 485668"/>
              <a:gd name="connsiteY4" fmla="*/ 148565 h 406946"/>
              <a:gd name="connsiteX5" fmla="*/ 485665 w 485668"/>
              <a:gd name="connsiteY5" fmla="*/ 398 h 40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5668" h="406946">
                <a:moveTo>
                  <a:pt x="485665" y="398"/>
                </a:moveTo>
                <a:cubicBezTo>
                  <a:pt x="486723" y="8159"/>
                  <a:pt x="252831" y="127751"/>
                  <a:pt x="172398" y="195132"/>
                </a:cubicBezTo>
                <a:cubicBezTo>
                  <a:pt x="91965" y="262513"/>
                  <a:pt x="19998" y="387749"/>
                  <a:pt x="3065" y="404682"/>
                </a:cubicBezTo>
                <a:cubicBezTo>
                  <a:pt x="-13868" y="421615"/>
                  <a:pt x="43634" y="339418"/>
                  <a:pt x="70798" y="296732"/>
                </a:cubicBezTo>
                <a:cubicBezTo>
                  <a:pt x="97962" y="254046"/>
                  <a:pt x="97962" y="196896"/>
                  <a:pt x="166048" y="148565"/>
                </a:cubicBezTo>
                <a:cubicBezTo>
                  <a:pt x="234134" y="100234"/>
                  <a:pt x="484607" y="-7363"/>
                  <a:pt x="485665" y="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99084C7D-A4DB-46FD-851B-DA82894E47AD}"/>
              </a:ext>
            </a:extLst>
          </p:cNvPr>
          <p:cNvSpPr/>
          <p:nvPr/>
        </p:nvSpPr>
        <p:spPr>
          <a:xfrm>
            <a:off x="6174165" y="1727173"/>
            <a:ext cx="795415" cy="136605"/>
          </a:xfrm>
          <a:custGeom>
            <a:avLst/>
            <a:gdLst>
              <a:gd name="connsiteX0" fmla="*/ 10735 w 795415"/>
              <a:gd name="connsiteY0" fmla="*/ 34952 h 136605"/>
              <a:gd name="connsiteX1" fmla="*/ 74235 w 795415"/>
              <a:gd name="connsiteY1" fmla="*/ 34952 h 136605"/>
              <a:gd name="connsiteX2" fmla="*/ 423485 w 795415"/>
              <a:gd name="connsiteY2" fmla="*/ 60352 h 136605"/>
              <a:gd name="connsiteX3" fmla="*/ 794960 w 795415"/>
              <a:gd name="connsiteY3" fmla="*/ 136552 h 136605"/>
              <a:gd name="connsiteX4" fmla="*/ 506035 w 795415"/>
              <a:gd name="connsiteY4" fmla="*/ 47652 h 136605"/>
              <a:gd name="connsiteX5" fmla="*/ 340935 w 795415"/>
              <a:gd name="connsiteY5" fmla="*/ 27 h 136605"/>
              <a:gd name="connsiteX6" fmla="*/ 10735 w 795415"/>
              <a:gd name="connsiteY6" fmla="*/ 34952 h 13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5415" h="136605">
                <a:moveTo>
                  <a:pt x="10735" y="34952"/>
                </a:moveTo>
                <a:cubicBezTo>
                  <a:pt x="-33715" y="40773"/>
                  <a:pt x="74235" y="34952"/>
                  <a:pt x="74235" y="34952"/>
                </a:cubicBezTo>
                <a:cubicBezTo>
                  <a:pt x="143027" y="39185"/>
                  <a:pt x="303364" y="43419"/>
                  <a:pt x="423485" y="60352"/>
                </a:cubicBezTo>
                <a:cubicBezTo>
                  <a:pt x="543606" y="77285"/>
                  <a:pt x="781202" y="138669"/>
                  <a:pt x="794960" y="136552"/>
                </a:cubicBezTo>
                <a:cubicBezTo>
                  <a:pt x="808718" y="134435"/>
                  <a:pt x="506035" y="47652"/>
                  <a:pt x="506035" y="47652"/>
                </a:cubicBezTo>
                <a:cubicBezTo>
                  <a:pt x="430364" y="24898"/>
                  <a:pt x="419781" y="1085"/>
                  <a:pt x="340935" y="27"/>
                </a:cubicBezTo>
                <a:cubicBezTo>
                  <a:pt x="262089" y="-1031"/>
                  <a:pt x="55185" y="29131"/>
                  <a:pt x="10735" y="34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FEF54C7F-88E0-4DA7-A3CC-9D216672FC4C}"/>
              </a:ext>
            </a:extLst>
          </p:cNvPr>
          <p:cNvSpPr/>
          <p:nvPr/>
        </p:nvSpPr>
        <p:spPr>
          <a:xfrm>
            <a:off x="7940101" y="3671461"/>
            <a:ext cx="231107" cy="588703"/>
          </a:xfrm>
          <a:custGeom>
            <a:avLst/>
            <a:gdLst>
              <a:gd name="connsiteX0" fmla="*/ 111699 w 231107"/>
              <a:gd name="connsiteY0" fmla="*/ 3072 h 588703"/>
              <a:gd name="connsiteX1" fmla="*/ 192132 w 231107"/>
              <a:gd name="connsiteY1" fmla="*/ 100439 h 588703"/>
              <a:gd name="connsiteX2" fmla="*/ 185782 w 231107"/>
              <a:gd name="connsiteY2" fmla="*/ 257072 h 588703"/>
              <a:gd name="connsiteX3" fmla="*/ 130749 w 231107"/>
              <a:gd name="connsiteY3" fmla="*/ 403122 h 588703"/>
              <a:gd name="connsiteX4" fmla="*/ 1632 w 231107"/>
              <a:gd name="connsiteY4" fmla="*/ 585156 h 588703"/>
              <a:gd name="connsiteX5" fmla="*/ 65132 w 231107"/>
              <a:gd name="connsiteY5" fmla="*/ 513189 h 588703"/>
              <a:gd name="connsiteX6" fmla="*/ 168849 w 231107"/>
              <a:gd name="connsiteY6" fmla="*/ 386189 h 588703"/>
              <a:gd name="connsiteX7" fmla="*/ 230232 w 231107"/>
              <a:gd name="connsiteY7" fmla="*/ 214739 h 588703"/>
              <a:gd name="connsiteX8" fmla="*/ 111699 w 231107"/>
              <a:gd name="connsiteY8" fmla="*/ 3072 h 588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07" h="588703">
                <a:moveTo>
                  <a:pt x="111699" y="3072"/>
                </a:moveTo>
                <a:cubicBezTo>
                  <a:pt x="105349" y="-15978"/>
                  <a:pt x="179785" y="58106"/>
                  <a:pt x="192132" y="100439"/>
                </a:cubicBezTo>
                <a:cubicBezTo>
                  <a:pt x="204479" y="142772"/>
                  <a:pt x="196012" y="206625"/>
                  <a:pt x="185782" y="257072"/>
                </a:cubicBezTo>
                <a:cubicBezTo>
                  <a:pt x="175552" y="307519"/>
                  <a:pt x="161441" y="348441"/>
                  <a:pt x="130749" y="403122"/>
                </a:cubicBezTo>
                <a:cubicBezTo>
                  <a:pt x="100057" y="457803"/>
                  <a:pt x="12568" y="566812"/>
                  <a:pt x="1632" y="585156"/>
                </a:cubicBezTo>
                <a:cubicBezTo>
                  <a:pt x="-9304" y="603501"/>
                  <a:pt x="37262" y="546350"/>
                  <a:pt x="65132" y="513189"/>
                </a:cubicBezTo>
                <a:cubicBezTo>
                  <a:pt x="93001" y="480028"/>
                  <a:pt x="141332" y="435931"/>
                  <a:pt x="168849" y="386189"/>
                </a:cubicBezTo>
                <a:cubicBezTo>
                  <a:pt x="196366" y="336447"/>
                  <a:pt x="237640" y="280709"/>
                  <a:pt x="230232" y="214739"/>
                </a:cubicBezTo>
                <a:cubicBezTo>
                  <a:pt x="222824" y="148769"/>
                  <a:pt x="118049" y="22122"/>
                  <a:pt x="111699" y="3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64CA2B48-E745-460B-BE23-B903991863E5}"/>
              </a:ext>
            </a:extLst>
          </p:cNvPr>
          <p:cNvSpPr/>
          <p:nvPr/>
        </p:nvSpPr>
        <p:spPr>
          <a:xfrm>
            <a:off x="8007251" y="3706063"/>
            <a:ext cx="99762" cy="389479"/>
          </a:xfrm>
          <a:custGeom>
            <a:avLst/>
            <a:gdLst>
              <a:gd name="connsiteX0" fmla="*/ 40316 w 99762"/>
              <a:gd name="connsiteY0" fmla="*/ 220 h 389479"/>
              <a:gd name="connsiteX1" fmla="*/ 59366 w 99762"/>
              <a:gd name="connsiteY1" fmla="*/ 173787 h 389479"/>
              <a:gd name="connsiteX2" fmla="*/ 99 w 99762"/>
              <a:gd name="connsiteY2" fmla="*/ 387570 h 389479"/>
              <a:gd name="connsiteX3" fmla="*/ 46666 w 99762"/>
              <a:gd name="connsiteY3" fmla="*/ 271154 h 389479"/>
              <a:gd name="connsiteX4" fmla="*/ 99582 w 99762"/>
              <a:gd name="connsiteY4" fmla="*/ 139920 h 389479"/>
              <a:gd name="connsiteX5" fmla="*/ 40316 w 99762"/>
              <a:gd name="connsiteY5" fmla="*/ 220 h 389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762" h="389479">
                <a:moveTo>
                  <a:pt x="40316" y="220"/>
                </a:moveTo>
                <a:cubicBezTo>
                  <a:pt x="33613" y="5864"/>
                  <a:pt x="66069" y="109229"/>
                  <a:pt x="59366" y="173787"/>
                </a:cubicBezTo>
                <a:cubicBezTo>
                  <a:pt x="52663" y="238345"/>
                  <a:pt x="2216" y="371342"/>
                  <a:pt x="99" y="387570"/>
                </a:cubicBezTo>
                <a:cubicBezTo>
                  <a:pt x="-2018" y="403798"/>
                  <a:pt x="30085" y="312429"/>
                  <a:pt x="46666" y="271154"/>
                </a:cubicBezTo>
                <a:cubicBezTo>
                  <a:pt x="63247" y="229879"/>
                  <a:pt x="102757" y="180842"/>
                  <a:pt x="99582" y="139920"/>
                </a:cubicBezTo>
                <a:cubicBezTo>
                  <a:pt x="96407" y="98998"/>
                  <a:pt x="47019" y="-5424"/>
                  <a:pt x="40316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C891BA7F-DEFB-4277-935D-367110D4A18C}"/>
              </a:ext>
            </a:extLst>
          </p:cNvPr>
          <p:cNvSpPr/>
          <p:nvPr/>
        </p:nvSpPr>
        <p:spPr>
          <a:xfrm>
            <a:off x="4414380" y="3566145"/>
            <a:ext cx="547087" cy="141992"/>
          </a:xfrm>
          <a:custGeom>
            <a:avLst/>
            <a:gdLst>
              <a:gd name="connsiteX0" fmla="*/ 547087 w 547087"/>
              <a:gd name="connsiteY0" fmla="*/ 135905 h 141992"/>
              <a:gd name="connsiteX1" fmla="*/ 312137 w 547087"/>
              <a:gd name="connsiteY1" fmla="*/ 127438 h 141992"/>
              <a:gd name="connsiteX2" fmla="*/ 147037 w 547087"/>
              <a:gd name="connsiteY2" fmla="*/ 438 h 141992"/>
              <a:gd name="connsiteX3" fmla="*/ 987 w 547087"/>
              <a:gd name="connsiteY3" fmla="*/ 82988 h 141992"/>
              <a:gd name="connsiteX4" fmla="*/ 221120 w 547087"/>
              <a:gd name="connsiteY4" fmla="*/ 6788 h 141992"/>
              <a:gd name="connsiteX5" fmla="*/ 314253 w 547087"/>
              <a:gd name="connsiteY5" fmla="*/ 97805 h 141992"/>
              <a:gd name="connsiteX6" fmla="*/ 547087 w 547087"/>
              <a:gd name="connsiteY6" fmla="*/ 135905 h 141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7087" h="141992">
                <a:moveTo>
                  <a:pt x="547087" y="135905"/>
                </a:moveTo>
                <a:cubicBezTo>
                  <a:pt x="546734" y="140844"/>
                  <a:pt x="378812" y="150016"/>
                  <a:pt x="312137" y="127438"/>
                </a:cubicBezTo>
                <a:cubicBezTo>
                  <a:pt x="245462" y="104860"/>
                  <a:pt x="198895" y="7846"/>
                  <a:pt x="147037" y="438"/>
                </a:cubicBezTo>
                <a:cubicBezTo>
                  <a:pt x="95179" y="-6970"/>
                  <a:pt x="-11360" y="81930"/>
                  <a:pt x="987" y="82988"/>
                </a:cubicBezTo>
                <a:cubicBezTo>
                  <a:pt x="13334" y="84046"/>
                  <a:pt x="168909" y="4318"/>
                  <a:pt x="221120" y="6788"/>
                </a:cubicBezTo>
                <a:cubicBezTo>
                  <a:pt x="273331" y="9257"/>
                  <a:pt x="257456" y="75933"/>
                  <a:pt x="314253" y="97805"/>
                </a:cubicBezTo>
                <a:cubicBezTo>
                  <a:pt x="371050" y="119677"/>
                  <a:pt x="547440" y="130966"/>
                  <a:pt x="547087" y="135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24106EDA-BA4A-4285-B4AE-FECD0CDBC971}"/>
              </a:ext>
            </a:extLst>
          </p:cNvPr>
          <p:cNvSpPr/>
          <p:nvPr/>
        </p:nvSpPr>
        <p:spPr>
          <a:xfrm>
            <a:off x="4376234" y="3689336"/>
            <a:ext cx="272459" cy="671886"/>
          </a:xfrm>
          <a:custGeom>
            <a:avLst/>
            <a:gdLst>
              <a:gd name="connsiteX0" fmla="*/ 32783 w 272459"/>
              <a:gd name="connsiteY0" fmla="*/ 14 h 671886"/>
              <a:gd name="connsiteX1" fmla="*/ 1033 w 272459"/>
              <a:gd name="connsiteY1" fmla="*/ 190514 h 671886"/>
              <a:gd name="connsiteX2" fmla="*/ 11616 w 272459"/>
              <a:gd name="connsiteY2" fmla="*/ 228614 h 671886"/>
              <a:gd name="connsiteX3" fmla="*/ 49716 w 272459"/>
              <a:gd name="connsiteY3" fmla="*/ 306931 h 671886"/>
              <a:gd name="connsiteX4" fmla="*/ 265616 w 272459"/>
              <a:gd name="connsiteY4" fmla="*/ 664647 h 671886"/>
              <a:gd name="connsiteX5" fmla="*/ 199999 w 272459"/>
              <a:gd name="connsiteY5" fmla="*/ 518597 h 671886"/>
              <a:gd name="connsiteX6" fmla="*/ 13733 w 272459"/>
              <a:gd name="connsiteY6" fmla="*/ 182047 h 671886"/>
              <a:gd name="connsiteX7" fmla="*/ 32783 w 272459"/>
              <a:gd name="connsiteY7" fmla="*/ 14 h 67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2459" h="671886">
                <a:moveTo>
                  <a:pt x="32783" y="14"/>
                </a:moveTo>
                <a:cubicBezTo>
                  <a:pt x="30666" y="1425"/>
                  <a:pt x="4561" y="152414"/>
                  <a:pt x="1033" y="190514"/>
                </a:cubicBezTo>
                <a:cubicBezTo>
                  <a:pt x="-2495" y="228614"/>
                  <a:pt x="3502" y="209211"/>
                  <a:pt x="11616" y="228614"/>
                </a:cubicBezTo>
                <a:cubicBezTo>
                  <a:pt x="19730" y="248017"/>
                  <a:pt x="7383" y="234259"/>
                  <a:pt x="49716" y="306931"/>
                </a:cubicBezTo>
                <a:cubicBezTo>
                  <a:pt x="92049" y="379603"/>
                  <a:pt x="240569" y="629369"/>
                  <a:pt x="265616" y="664647"/>
                </a:cubicBezTo>
                <a:cubicBezTo>
                  <a:pt x="290663" y="699925"/>
                  <a:pt x="241980" y="599030"/>
                  <a:pt x="199999" y="518597"/>
                </a:cubicBezTo>
                <a:cubicBezTo>
                  <a:pt x="158018" y="438164"/>
                  <a:pt x="40191" y="266008"/>
                  <a:pt x="13733" y="182047"/>
                </a:cubicBezTo>
                <a:cubicBezTo>
                  <a:pt x="-12725" y="98086"/>
                  <a:pt x="34900" y="-1397"/>
                  <a:pt x="32783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EF470EA7-54C3-48C5-A869-D245ED353319}"/>
              </a:ext>
            </a:extLst>
          </p:cNvPr>
          <p:cNvSpPr/>
          <p:nvPr/>
        </p:nvSpPr>
        <p:spPr>
          <a:xfrm>
            <a:off x="4658745" y="4396071"/>
            <a:ext cx="508933" cy="198962"/>
          </a:xfrm>
          <a:custGeom>
            <a:avLst/>
            <a:gdLst>
              <a:gd name="connsiteX0" fmla="*/ 38 w 508933"/>
              <a:gd name="connsiteY0" fmla="*/ 246 h 198962"/>
              <a:gd name="connsiteX1" fmla="*/ 199005 w 508933"/>
              <a:gd name="connsiteY1" fmla="*/ 163229 h 198962"/>
              <a:gd name="connsiteX2" fmla="*/ 294255 w 508933"/>
              <a:gd name="connsiteY2" fmla="*/ 192862 h 198962"/>
              <a:gd name="connsiteX3" fmla="*/ 372572 w 508933"/>
              <a:gd name="connsiteY3" fmla="*/ 194979 h 198962"/>
              <a:gd name="connsiteX4" fmla="*/ 508038 w 508933"/>
              <a:gd name="connsiteY4" fmla="*/ 148412 h 198962"/>
              <a:gd name="connsiteX5" fmla="*/ 300605 w 508933"/>
              <a:gd name="connsiteY5" fmla="*/ 161112 h 198962"/>
              <a:gd name="connsiteX6" fmla="*/ 215938 w 508933"/>
              <a:gd name="connsiteY6" fmla="*/ 127246 h 198962"/>
              <a:gd name="connsiteX7" fmla="*/ 38 w 508933"/>
              <a:gd name="connsiteY7" fmla="*/ 246 h 198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933" h="198962">
                <a:moveTo>
                  <a:pt x="38" y="246"/>
                </a:moveTo>
                <a:cubicBezTo>
                  <a:pt x="-2784" y="6243"/>
                  <a:pt x="149969" y="131126"/>
                  <a:pt x="199005" y="163229"/>
                </a:cubicBezTo>
                <a:cubicBezTo>
                  <a:pt x="248041" y="195332"/>
                  <a:pt x="265327" y="187570"/>
                  <a:pt x="294255" y="192862"/>
                </a:cubicBezTo>
                <a:cubicBezTo>
                  <a:pt x="323183" y="198154"/>
                  <a:pt x="336942" y="202387"/>
                  <a:pt x="372572" y="194979"/>
                </a:cubicBezTo>
                <a:cubicBezTo>
                  <a:pt x="408202" y="187571"/>
                  <a:pt x="520033" y="154057"/>
                  <a:pt x="508038" y="148412"/>
                </a:cubicBezTo>
                <a:cubicBezTo>
                  <a:pt x="496044" y="142768"/>
                  <a:pt x="349288" y="164640"/>
                  <a:pt x="300605" y="161112"/>
                </a:cubicBezTo>
                <a:cubicBezTo>
                  <a:pt x="251922" y="157584"/>
                  <a:pt x="263916" y="155115"/>
                  <a:pt x="215938" y="127246"/>
                </a:cubicBezTo>
                <a:cubicBezTo>
                  <a:pt x="167960" y="99377"/>
                  <a:pt x="2860" y="-5751"/>
                  <a:pt x="38" y="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AFEA244E-827F-45B4-B961-C7FC73505E45}"/>
              </a:ext>
            </a:extLst>
          </p:cNvPr>
          <p:cNvSpPr/>
          <p:nvPr/>
        </p:nvSpPr>
        <p:spPr>
          <a:xfrm>
            <a:off x="4474626" y="3666658"/>
            <a:ext cx="194989" cy="141441"/>
          </a:xfrm>
          <a:custGeom>
            <a:avLst/>
            <a:gdLst>
              <a:gd name="connsiteX0" fmla="*/ 194741 w 194989"/>
              <a:gd name="connsiteY0" fmla="*/ 141225 h 141441"/>
              <a:gd name="connsiteX1" fmla="*/ 120657 w 194989"/>
              <a:gd name="connsiteY1" fmla="*/ 7875 h 141441"/>
              <a:gd name="connsiteX2" fmla="*/ 29641 w 194989"/>
              <a:gd name="connsiteY2" fmla="*/ 29042 h 141441"/>
              <a:gd name="connsiteX3" fmla="*/ 7 w 194989"/>
              <a:gd name="connsiteY3" fmla="*/ 141225 h 141441"/>
              <a:gd name="connsiteX4" fmla="*/ 27524 w 194989"/>
              <a:gd name="connsiteY4" fmla="*/ 56559 h 141441"/>
              <a:gd name="connsiteX5" fmla="*/ 95257 w 194989"/>
              <a:gd name="connsiteY5" fmla="*/ 22692 h 141441"/>
              <a:gd name="connsiteX6" fmla="*/ 194741 w 194989"/>
              <a:gd name="connsiteY6" fmla="*/ 141225 h 14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989" h="141441">
                <a:moveTo>
                  <a:pt x="194741" y="141225"/>
                </a:moveTo>
                <a:cubicBezTo>
                  <a:pt x="198974" y="138756"/>
                  <a:pt x="148174" y="26572"/>
                  <a:pt x="120657" y="7875"/>
                </a:cubicBezTo>
                <a:cubicBezTo>
                  <a:pt x="93140" y="-10822"/>
                  <a:pt x="49749" y="6817"/>
                  <a:pt x="29641" y="29042"/>
                </a:cubicBezTo>
                <a:cubicBezTo>
                  <a:pt x="9533" y="51267"/>
                  <a:pt x="360" y="136639"/>
                  <a:pt x="7" y="141225"/>
                </a:cubicBezTo>
                <a:cubicBezTo>
                  <a:pt x="-346" y="145811"/>
                  <a:pt x="11649" y="76315"/>
                  <a:pt x="27524" y="56559"/>
                </a:cubicBezTo>
                <a:cubicBezTo>
                  <a:pt x="43399" y="36803"/>
                  <a:pt x="70563" y="12109"/>
                  <a:pt x="95257" y="22692"/>
                </a:cubicBezTo>
                <a:cubicBezTo>
                  <a:pt x="119951" y="33275"/>
                  <a:pt x="190508" y="143694"/>
                  <a:pt x="194741" y="141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4349C33F-45E3-4F7A-BB4E-774B92D247D0}"/>
              </a:ext>
            </a:extLst>
          </p:cNvPr>
          <p:cNvSpPr/>
          <p:nvPr/>
        </p:nvSpPr>
        <p:spPr>
          <a:xfrm>
            <a:off x="4433368" y="3710212"/>
            <a:ext cx="107012" cy="384923"/>
          </a:xfrm>
          <a:custGeom>
            <a:avLst/>
            <a:gdLst>
              <a:gd name="connsiteX0" fmla="*/ 28565 w 107012"/>
              <a:gd name="connsiteY0" fmla="*/ 305 h 384923"/>
              <a:gd name="connsiteX1" fmla="*/ 5282 w 107012"/>
              <a:gd name="connsiteY1" fmla="*/ 131538 h 384923"/>
              <a:gd name="connsiteX2" fmla="*/ 104765 w 107012"/>
              <a:gd name="connsiteY2" fmla="*/ 379188 h 384923"/>
              <a:gd name="connsiteX3" fmla="*/ 68782 w 107012"/>
              <a:gd name="connsiteY3" fmla="*/ 294521 h 384923"/>
              <a:gd name="connsiteX4" fmla="*/ 1049 w 107012"/>
              <a:gd name="connsiteY4" fmla="*/ 165405 h 384923"/>
              <a:gd name="connsiteX5" fmla="*/ 28565 w 107012"/>
              <a:gd name="connsiteY5" fmla="*/ 305 h 38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012" h="384923">
                <a:moveTo>
                  <a:pt x="28565" y="305"/>
                </a:moveTo>
                <a:cubicBezTo>
                  <a:pt x="29271" y="-5340"/>
                  <a:pt x="-7418" y="68391"/>
                  <a:pt x="5282" y="131538"/>
                </a:cubicBezTo>
                <a:cubicBezTo>
                  <a:pt x="17982" y="194685"/>
                  <a:pt x="94182" y="352024"/>
                  <a:pt x="104765" y="379188"/>
                </a:cubicBezTo>
                <a:cubicBezTo>
                  <a:pt x="115348" y="406352"/>
                  <a:pt x="86068" y="330152"/>
                  <a:pt x="68782" y="294521"/>
                </a:cubicBezTo>
                <a:cubicBezTo>
                  <a:pt x="51496" y="258890"/>
                  <a:pt x="8457" y="211619"/>
                  <a:pt x="1049" y="165405"/>
                </a:cubicBezTo>
                <a:cubicBezTo>
                  <a:pt x="-6359" y="119191"/>
                  <a:pt x="27859" y="5950"/>
                  <a:pt x="28565" y="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4CB5CFA1-DF41-45C4-B04C-A2CF0DC731B8}"/>
              </a:ext>
            </a:extLst>
          </p:cNvPr>
          <p:cNvSpPr/>
          <p:nvPr/>
        </p:nvSpPr>
        <p:spPr>
          <a:xfrm>
            <a:off x="4541990" y="3827479"/>
            <a:ext cx="116883" cy="395306"/>
          </a:xfrm>
          <a:custGeom>
            <a:avLst/>
            <a:gdLst>
              <a:gd name="connsiteX0" fmla="*/ 21543 w 116883"/>
              <a:gd name="connsiteY0" fmla="*/ 10038 h 395306"/>
              <a:gd name="connsiteX1" fmla="*/ 21543 w 116883"/>
              <a:gd name="connsiteY1" fmla="*/ 60838 h 395306"/>
              <a:gd name="connsiteX2" fmla="*/ 4610 w 116883"/>
              <a:gd name="connsiteY2" fmla="*/ 249221 h 395306"/>
              <a:gd name="connsiteX3" fmla="*/ 116793 w 116883"/>
              <a:gd name="connsiteY3" fmla="*/ 395271 h 395306"/>
              <a:gd name="connsiteX4" fmla="*/ 23660 w 116883"/>
              <a:gd name="connsiteY4" fmla="*/ 236521 h 395306"/>
              <a:gd name="connsiteX5" fmla="*/ 21543 w 116883"/>
              <a:gd name="connsiteY5" fmla="*/ 10038 h 395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883" h="395306">
                <a:moveTo>
                  <a:pt x="21543" y="10038"/>
                </a:moveTo>
                <a:cubicBezTo>
                  <a:pt x="21190" y="-19243"/>
                  <a:pt x="24365" y="20974"/>
                  <a:pt x="21543" y="60838"/>
                </a:cubicBezTo>
                <a:cubicBezTo>
                  <a:pt x="18721" y="100702"/>
                  <a:pt x="-11265" y="193482"/>
                  <a:pt x="4610" y="249221"/>
                </a:cubicBezTo>
                <a:cubicBezTo>
                  <a:pt x="20485" y="304960"/>
                  <a:pt x="113618" y="397388"/>
                  <a:pt x="116793" y="395271"/>
                </a:cubicBezTo>
                <a:cubicBezTo>
                  <a:pt x="119968" y="393154"/>
                  <a:pt x="38829" y="297904"/>
                  <a:pt x="23660" y="236521"/>
                </a:cubicBezTo>
                <a:cubicBezTo>
                  <a:pt x="8491" y="175138"/>
                  <a:pt x="21896" y="39319"/>
                  <a:pt x="21543" y="10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497A2358-3A6B-48B7-9571-A82F8375E3F0}"/>
              </a:ext>
            </a:extLst>
          </p:cNvPr>
          <p:cNvSpPr/>
          <p:nvPr/>
        </p:nvSpPr>
        <p:spPr>
          <a:xfrm>
            <a:off x="4619951" y="3879710"/>
            <a:ext cx="317883" cy="415148"/>
          </a:xfrm>
          <a:custGeom>
            <a:avLst/>
            <a:gdLst>
              <a:gd name="connsiteX0" fmla="*/ 178532 w 317883"/>
              <a:gd name="connsiteY0" fmla="*/ 140 h 415148"/>
              <a:gd name="connsiteX1" fmla="*/ 201816 w 317883"/>
              <a:gd name="connsiteY1" fmla="*/ 48823 h 415148"/>
              <a:gd name="connsiteX2" fmla="*/ 239916 w 317883"/>
              <a:gd name="connsiteY2" fmla="*/ 213923 h 415148"/>
              <a:gd name="connsiteX3" fmla="*/ 269549 w 317883"/>
              <a:gd name="connsiteY3" fmla="*/ 268957 h 415148"/>
              <a:gd name="connsiteX4" fmla="*/ 297066 w 317883"/>
              <a:gd name="connsiteY4" fmla="*/ 302823 h 415148"/>
              <a:gd name="connsiteX5" fmla="*/ 313999 w 317883"/>
              <a:gd name="connsiteY5" fmla="*/ 415007 h 415148"/>
              <a:gd name="connsiteX6" fmla="*/ 220866 w 317883"/>
              <a:gd name="connsiteY6" fmla="*/ 326107 h 415148"/>
              <a:gd name="connsiteX7" fmla="*/ 125616 w 317883"/>
              <a:gd name="connsiteY7" fmla="*/ 319757 h 415148"/>
              <a:gd name="connsiteX8" fmla="*/ 34599 w 317883"/>
              <a:gd name="connsiteY8" fmla="*/ 279540 h 415148"/>
              <a:gd name="connsiteX9" fmla="*/ 732 w 317883"/>
              <a:gd name="connsiteY9" fmla="*/ 171590 h 415148"/>
              <a:gd name="connsiteX10" fmla="*/ 62116 w 317883"/>
              <a:gd name="connsiteY10" fmla="*/ 279540 h 415148"/>
              <a:gd name="connsiteX11" fmla="*/ 216632 w 317883"/>
              <a:gd name="connsiteY11" fmla="*/ 319757 h 415148"/>
              <a:gd name="connsiteX12" fmla="*/ 316116 w 317883"/>
              <a:gd name="connsiteY12" fmla="*/ 395957 h 415148"/>
              <a:gd name="connsiteX13" fmla="*/ 278016 w 317883"/>
              <a:gd name="connsiteY13" fmla="*/ 275307 h 415148"/>
              <a:gd name="connsiteX14" fmla="*/ 248382 w 317883"/>
              <a:gd name="connsiteY14" fmla="*/ 158890 h 415148"/>
              <a:gd name="connsiteX15" fmla="*/ 227216 w 317883"/>
              <a:gd name="connsiteY15" fmla="*/ 59407 h 415148"/>
              <a:gd name="connsiteX16" fmla="*/ 178532 w 317883"/>
              <a:gd name="connsiteY16" fmla="*/ 140 h 415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7883" h="415148">
                <a:moveTo>
                  <a:pt x="178532" y="140"/>
                </a:moveTo>
                <a:cubicBezTo>
                  <a:pt x="174299" y="-1624"/>
                  <a:pt x="191585" y="13192"/>
                  <a:pt x="201816" y="48823"/>
                </a:cubicBezTo>
                <a:cubicBezTo>
                  <a:pt x="212047" y="84454"/>
                  <a:pt x="228627" y="177234"/>
                  <a:pt x="239916" y="213923"/>
                </a:cubicBezTo>
                <a:cubicBezTo>
                  <a:pt x="251205" y="250612"/>
                  <a:pt x="260024" y="254140"/>
                  <a:pt x="269549" y="268957"/>
                </a:cubicBezTo>
                <a:cubicBezTo>
                  <a:pt x="279074" y="283774"/>
                  <a:pt x="289658" y="278481"/>
                  <a:pt x="297066" y="302823"/>
                </a:cubicBezTo>
                <a:cubicBezTo>
                  <a:pt x="304474" y="327165"/>
                  <a:pt x="326699" y="411126"/>
                  <a:pt x="313999" y="415007"/>
                </a:cubicBezTo>
                <a:cubicBezTo>
                  <a:pt x="301299" y="418888"/>
                  <a:pt x="252263" y="341982"/>
                  <a:pt x="220866" y="326107"/>
                </a:cubicBezTo>
                <a:cubicBezTo>
                  <a:pt x="189469" y="310232"/>
                  <a:pt x="156660" y="327518"/>
                  <a:pt x="125616" y="319757"/>
                </a:cubicBezTo>
                <a:cubicBezTo>
                  <a:pt x="94572" y="311996"/>
                  <a:pt x="55413" y="304235"/>
                  <a:pt x="34599" y="279540"/>
                </a:cubicBezTo>
                <a:cubicBezTo>
                  <a:pt x="13785" y="254846"/>
                  <a:pt x="-3854" y="171590"/>
                  <a:pt x="732" y="171590"/>
                </a:cubicBezTo>
                <a:cubicBezTo>
                  <a:pt x="5318" y="171590"/>
                  <a:pt x="26133" y="254846"/>
                  <a:pt x="62116" y="279540"/>
                </a:cubicBezTo>
                <a:cubicBezTo>
                  <a:pt x="98099" y="304234"/>
                  <a:pt x="174299" y="300354"/>
                  <a:pt x="216632" y="319757"/>
                </a:cubicBezTo>
                <a:cubicBezTo>
                  <a:pt x="258965" y="339160"/>
                  <a:pt x="305885" y="403365"/>
                  <a:pt x="316116" y="395957"/>
                </a:cubicBezTo>
                <a:cubicBezTo>
                  <a:pt x="326347" y="388549"/>
                  <a:pt x="289305" y="314818"/>
                  <a:pt x="278016" y="275307"/>
                </a:cubicBezTo>
                <a:cubicBezTo>
                  <a:pt x="266727" y="235796"/>
                  <a:pt x="256849" y="194873"/>
                  <a:pt x="248382" y="158890"/>
                </a:cubicBezTo>
                <a:cubicBezTo>
                  <a:pt x="239915" y="122907"/>
                  <a:pt x="238505" y="85160"/>
                  <a:pt x="227216" y="59407"/>
                </a:cubicBezTo>
                <a:cubicBezTo>
                  <a:pt x="215927" y="33654"/>
                  <a:pt x="182765" y="1904"/>
                  <a:pt x="178532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83052F3F-9243-4850-AA04-9097910BFC74}"/>
              </a:ext>
            </a:extLst>
          </p:cNvPr>
          <p:cNvSpPr/>
          <p:nvPr/>
        </p:nvSpPr>
        <p:spPr>
          <a:xfrm>
            <a:off x="4622784" y="3860752"/>
            <a:ext cx="188604" cy="262142"/>
          </a:xfrm>
          <a:custGeom>
            <a:avLst/>
            <a:gdLst>
              <a:gd name="connsiteX0" fmla="*/ 188399 w 188604"/>
              <a:gd name="connsiteY0" fmla="*/ 48 h 262142"/>
              <a:gd name="connsiteX1" fmla="*/ 107966 w 188604"/>
              <a:gd name="connsiteY1" fmla="*/ 133398 h 262142"/>
              <a:gd name="connsiteX2" fmla="*/ 120666 w 188604"/>
              <a:gd name="connsiteY2" fmla="*/ 260398 h 262142"/>
              <a:gd name="connsiteX3" fmla="*/ 107966 w 188604"/>
              <a:gd name="connsiteY3" fmla="*/ 203248 h 262142"/>
              <a:gd name="connsiteX4" fmla="*/ 16 w 188604"/>
              <a:gd name="connsiteY4" fmla="*/ 146098 h 262142"/>
              <a:gd name="connsiteX5" fmla="*/ 99499 w 188604"/>
              <a:gd name="connsiteY5" fmla="*/ 207481 h 262142"/>
              <a:gd name="connsiteX6" fmla="*/ 80449 w 188604"/>
              <a:gd name="connsiteY6" fmla="*/ 148215 h 262142"/>
              <a:gd name="connsiteX7" fmla="*/ 188399 w 188604"/>
              <a:gd name="connsiteY7" fmla="*/ 48 h 26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604" h="262142">
                <a:moveTo>
                  <a:pt x="188399" y="48"/>
                </a:moveTo>
                <a:cubicBezTo>
                  <a:pt x="192985" y="-2421"/>
                  <a:pt x="119255" y="90006"/>
                  <a:pt x="107966" y="133398"/>
                </a:cubicBezTo>
                <a:cubicBezTo>
                  <a:pt x="96677" y="176790"/>
                  <a:pt x="120666" y="248756"/>
                  <a:pt x="120666" y="260398"/>
                </a:cubicBezTo>
                <a:cubicBezTo>
                  <a:pt x="120666" y="272040"/>
                  <a:pt x="128074" y="222298"/>
                  <a:pt x="107966" y="203248"/>
                </a:cubicBezTo>
                <a:cubicBezTo>
                  <a:pt x="87858" y="184198"/>
                  <a:pt x="1427" y="145393"/>
                  <a:pt x="16" y="146098"/>
                </a:cubicBezTo>
                <a:cubicBezTo>
                  <a:pt x="-1395" y="146803"/>
                  <a:pt x="86093" y="207128"/>
                  <a:pt x="99499" y="207481"/>
                </a:cubicBezTo>
                <a:cubicBezTo>
                  <a:pt x="112904" y="207834"/>
                  <a:pt x="66338" y="181729"/>
                  <a:pt x="80449" y="148215"/>
                </a:cubicBezTo>
                <a:cubicBezTo>
                  <a:pt x="94560" y="114701"/>
                  <a:pt x="183813" y="2517"/>
                  <a:pt x="188399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77C13314-E74B-4C1E-9A42-A0E8934B5EED}"/>
              </a:ext>
            </a:extLst>
          </p:cNvPr>
          <p:cNvSpPr/>
          <p:nvPr/>
        </p:nvSpPr>
        <p:spPr>
          <a:xfrm>
            <a:off x="4829265" y="4307406"/>
            <a:ext cx="282729" cy="97006"/>
          </a:xfrm>
          <a:custGeom>
            <a:avLst/>
            <a:gdLst>
              <a:gd name="connsiteX0" fmla="*/ 3085 w 282729"/>
              <a:gd name="connsiteY0" fmla="*/ 11 h 97006"/>
              <a:gd name="connsiteX1" fmla="*/ 140668 w 282729"/>
              <a:gd name="connsiteY1" fmla="*/ 84677 h 97006"/>
              <a:gd name="connsiteX2" fmla="*/ 280368 w 282729"/>
              <a:gd name="connsiteY2" fmla="*/ 91027 h 97006"/>
              <a:gd name="connsiteX3" fmla="*/ 3085 w 282729"/>
              <a:gd name="connsiteY3" fmla="*/ 11 h 97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729" h="97006">
                <a:moveTo>
                  <a:pt x="3085" y="11"/>
                </a:moveTo>
                <a:cubicBezTo>
                  <a:pt x="-20198" y="-1047"/>
                  <a:pt x="94454" y="69508"/>
                  <a:pt x="140668" y="84677"/>
                </a:cubicBezTo>
                <a:cubicBezTo>
                  <a:pt x="186882" y="99846"/>
                  <a:pt x="300476" y="99846"/>
                  <a:pt x="280368" y="91027"/>
                </a:cubicBezTo>
                <a:cubicBezTo>
                  <a:pt x="260260" y="82208"/>
                  <a:pt x="26368" y="1069"/>
                  <a:pt x="308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050DCAB1-F7F3-4E7F-8954-9F4B43B16299}"/>
              </a:ext>
            </a:extLst>
          </p:cNvPr>
          <p:cNvSpPr/>
          <p:nvPr/>
        </p:nvSpPr>
        <p:spPr>
          <a:xfrm>
            <a:off x="4950646" y="4011711"/>
            <a:ext cx="225049" cy="464679"/>
          </a:xfrm>
          <a:custGeom>
            <a:avLst/>
            <a:gdLst>
              <a:gd name="connsiteX0" fmla="*/ 2354 w 225049"/>
              <a:gd name="connsiteY0" fmla="*/ 5722 h 464679"/>
              <a:gd name="connsiteX1" fmla="*/ 84904 w 225049"/>
              <a:gd name="connsiteY1" fmla="*/ 270306 h 464679"/>
              <a:gd name="connsiteX2" fmla="*/ 220371 w 225049"/>
              <a:gd name="connsiteY2" fmla="*/ 460806 h 464679"/>
              <a:gd name="connsiteX3" fmla="*/ 186504 w 225049"/>
              <a:gd name="connsiteY3" fmla="*/ 388839 h 464679"/>
              <a:gd name="connsiteX4" fmla="*/ 114537 w 225049"/>
              <a:gd name="connsiteY4" fmla="*/ 274539 h 464679"/>
              <a:gd name="connsiteX5" fmla="*/ 29871 w 225049"/>
              <a:gd name="connsiteY5" fmla="*/ 100972 h 464679"/>
              <a:gd name="connsiteX6" fmla="*/ 2354 w 225049"/>
              <a:gd name="connsiteY6" fmla="*/ 5722 h 46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049" h="464679">
                <a:moveTo>
                  <a:pt x="2354" y="5722"/>
                </a:moveTo>
                <a:cubicBezTo>
                  <a:pt x="11526" y="33944"/>
                  <a:pt x="48568" y="194459"/>
                  <a:pt x="84904" y="270306"/>
                </a:cubicBezTo>
                <a:cubicBezTo>
                  <a:pt x="121240" y="346153"/>
                  <a:pt x="203438" y="441051"/>
                  <a:pt x="220371" y="460806"/>
                </a:cubicBezTo>
                <a:cubicBezTo>
                  <a:pt x="237304" y="480561"/>
                  <a:pt x="204143" y="419884"/>
                  <a:pt x="186504" y="388839"/>
                </a:cubicBezTo>
                <a:cubicBezTo>
                  <a:pt x="168865" y="357795"/>
                  <a:pt x="140642" y="322517"/>
                  <a:pt x="114537" y="274539"/>
                </a:cubicBezTo>
                <a:cubicBezTo>
                  <a:pt x="88432" y="226561"/>
                  <a:pt x="47157" y="141189"/>
                  <a:pt x="29871" y="100972"/>
                </a:cubicBezTo>
                <a:cubicBezTo>
                  <a:pt x="12585" y="60755"/>
                  <a:pt x="-6818" y="-22500"/>
                  <a:pt x="2354" y="5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AE059A0E-D1AE-4735-A92B-E9B70C79569C}"/>
              </a:ext>
            </a:extLst>
          </p:cNvPr>
          <p:cNvSpPr/>
          <p:nvPr/>
        </p:nvSpPr>
        <p:spPr>
          <a:xfrm>
            <a:off x="4541301" y="1481406"/>
            <a:ext cx="1517141" cy="465673"/>
          </a:xfrm>
          <a:custGeom>
            <a:avLst/>
            <a:gdLst>
              <a:gd name="connsiteX0" fmla="*/ 1516599 w 1517141"/>
              <a:gd name="connsiteY0" fmla="*/ 233094 h 465673"/>
              <a:gd name="connsiteX1" fmla="*/ 875249 w 1517141"/>
              <a:gd name="connsiteY1" fmla="*/ 23544 h 465673"/>
              <a:gd name="connsiteX2" fmla="*/ 24349 w 1517141"/>
              <a:gd name="connsiteY2" fmla="*/ 458519 h 465673"/>
              <a:gd name="connsiteX3" fmla="*/ 265649 w 1517141"/>
              <a:gd name="connsiteY3" fmla="*/ 274369 h 465673"/>
              <a:gd name="connsiteX4" fmla="*/ 624424 w 1517141"/>
              <a:gd name="connsiteY4" fmla="*/ 14019 h 465673"/>
              <a:gd name="connsiteX5" fmla="*/ 980024 w 1517141"/>
              <a:gd name="connsiteY5" fmla="*/ 55294 h 465673"/>
              <a:gd name="connsiteX6" fmla="*/ 1516599 w 1517141"/>
              <a:gd name="connsiteY6" fmla="*/ 233094 h 46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7141" h="465673">
                <a:moveTo>
                  <a:pt x="1516599" y="233094"/>
                </a:moveTo>
                <a:cubicBezTo>
                  <a:pt x="1499137" y="227802"/>
                  <a:pt x="1123957" y="-14027"/>
                  <a:pt x="875249" y="23544"/>
                </a:cubicBezTo>
                <a:cubicBezTo>
                  <a:pt x="626541" y="61115"/>
                  <a:pt x="125949" y="416715"/>
                  <a:pt x="24349" y="458519"/>
                </a:cubicBezTo>
                <a:cubicBezTo>
                  <a:pt x="-77251" y="500323"/>
                  <a:pt x="165637" y="348452"/>
                  <a:pt x="265649" y="274369"/>
                </a:cubicBezTo>
                <a:cubicBezTo>
                  <a:pt x="365661" y="200286"/>
                  <a:pt x="505362" y="50531"/>
                  <a:pt x="624424" y="14019"/>
                </a:cubicBezTo>
                <a:cubicBezTo>
                  <a:pt x="743486" y="-22493"/>
                  <a:pt x="834503" y="19840"/>
                  <a:pt x="980024" y="55294"/>
                </a:cubicBezTo>
                <a:cubicBezTo>
                  <a:pt x="1125545" y="90748"/>
                  <a:pt x="1534061" y="238386"/>
                  <a:pt x="1516599" y="233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286D2017-383F-4E1C-9570-F3CD5E6ECC72}"/>
              </a:ext>
            </a:extLst>
          </p:cNvPr>
          <p:cNvSpPr/>
          <p:nvPr/>
        </p:nvSpPr>
        <p:spPr>
          <a:xfrm>
            <a:off x="5273786" y="1785144"/>
            <a:ext cx="855723" cy="693721"/>
          </a:xfrm>
          <a:custGeom>
            <a:avLst/>
            <a:gdLst>
              <a:gd name="connsiteX0" fmla="*/ 853964 w 855723"/>
              <a:gd name="connsiteY0" fmla="*/ 18256 h 693721"/>
              <a:gd name="connsiteX1" fmla="*/ 403114 w 855723"/>
              <a:gd name="connsiteY1" fmla="*/ 69056 h 693721"/>
              <a:gd name="connsiteX2" fmla="*/ 12589 w 855723"/>
              <a:gd name="connsiteY2" fmla="*/ 675481 h 693721"/>
              <a:gd name="connsiteX3" fmla="*/ 107839 w 855723"/>
              <a:gd name="connsiteY3" fmla="*/ 497681 h 693721"/>
              <a:gd name="connsiteX4" fmla="*/ 228489 w 855723"/>
              <a:gd name="connsiteY4" fmla="*/ 110331 h 693721"/>
              <a:gd name="connsiteX5" fmla="*/ 853964 w 855723"/>
              <a:gd name="connsiteY5" fmla="*/ 18256 h 693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5723" h="693721">
                <a:moveTo>
                  <a:pt x="853964" y="18256"/>
                </a:moveTo>
                <a:cubicBezTo>
                  <a:pt x="883068" y="11377"/>
                  <a:pt x="543343" y="-40481"/>
                  <a:pt x="403114" y="69056"/>
                </a:cubicBezTo>
                <a:cubicBezTo>
                  <a:pt x="262885" y="178593"/>
                  <a:pt x="61801" y="604044"/>
                  <a:pt x="12589" y="675481"/>
                </a:cubicBezTo>
                <a:cubicBezTo>
                  <a:pt x="-36624" y="746919"/>
                  <a:pt x="71856" y="591873"/>
                  <a:pt x="107839" y="497681"/>
                </a:cubicBezTo>
                <a:cubicBezTo>
                  <a:pt x="143822" y="403489"/>
                  <a:pt x="102547" y="194998"/>
                  <a:pt x="228489" y="110331"/>
                </a:cubicBezTo>
                <a:cubicBezTo>
                  <a:pt x="354431" y="25664"/>
                  <a:pt x="824860" y="25135"/>
                  <a:pt x="853964" y="18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E19276E8-26B4-46EF-B5B6-2011FA7EE4CC}"/>
              </a:ext>
            </a:extLst>
          </p:cNvPr>
          <p:cNvSpPr/>
          <p:nvPr/>
        </p:nvSpPr>
        <p:spPr>
          <a:xfrm>
            <a:off x="4965334" y="1711293"/>
            <a:ext cx="928721" cy="1044648"/>
          </a:xfrm>
          <a:custGeom>
            <a:avLst/>
            <a:gdLst>
              <a:gd name="connsiteX0" fmla="*/ 927466 w 928721"/>
              <a:gd name="connsiteY0" fmla="*/ 3207 h 1044648"/>
              <a:gd name="connsiteX1" fmla="*/ 352791 w 928721"/>
              <a:gd name="connsiteY1" fmla="*/ 174657 h 1044648"/>
              <a:gd name="connsiteX2" fmla="*/ 13066 w 928721"/>
              <a:gd name="connsiteY2" fmla="*/ 1019207 h 1044648"/>
              <a:gd name="connsiteX3" fmla="*/ 111491 w 928721"/>
              <a:gd name="connsiteY3" fmla="*/ 762032 h 1044648"/>
              <a:gd name="connsiteX4" fmla="*/ 495666 w 928721"/>
              <a:gd name="connsiteY4" fmla="*/ 123857 h 1044648"/>
              <a:gd name="connsiteX5" fmla="*/ 927466 w 928721"/>
              <a:gd name="connsiteY5" fmla="*/ 3207 h 1044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8721" h="1044648">
                <a:moveTo>
                  <a:pt x="927466" y="3207"/>
                </a:moveTo>
                <a:cubicBezTo>
                  <a:pt x="903654" y="11674"/>
                  <a:pt x="505191" y="5324"/>
                  <a:pt x="352791" y="174657"/>
                </a:cubicBezTo>
                <a:cubicBezTo>
                  <a:pt x="200391" y="343990"/>
                  <a:pt x="53283" y="921311"/>
                  <a:pt x="13066" y="1019207"/>
                </a:cubicBezTo>
                <a:cubicBezTo>
                  <a:pt x="-27151" y="1117103"/>
                  <a:pt x="31058" y="911257"/>
                  <a:pt x="111491" y="762032"/>
                </a:cubicBezTo>
                <a:cubicBezTo>
                  <a:pt x="191924" y="612807"/>
                  <a:pt x="361258" y="254032"/>
                  <a:pt x="495666" y="123857"/>
                </a:cubicBezTo>
                <a:cubicBezTo>
                  <a:pt x="630074" y="-6318"/>
                  <a:pt x="951278" y="-5260"/>
                  <a:pt x="927466" y="3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6F498ECE-99CD-4097-9F40-D8D4994CA9E6}"/>
              </a:ext>
            </a:extLst>
          </p:cNvPr>
          <p:cNvSpPr/>
          <p:nvPr/>
        </p:nvSpPr>
        <p:spPr>
          <a:xfrm>
            <a:off x="4222543" y="1590273"/>
            <a:ext cx="1622541" cy="1033903"/>
          </a:xfrm>
          <a:custGeom>
            <a:avLst/>
            <a:gdLst>
              <a:gd name="connsiteX0" fmla="*/ 1616282 w 1622541"/>
              <a:gd name="connsiteY0" fmla="*/ 121052 h 1033903"/>
              <a:gd name="connsiteX1" fmla="*/ 774907 w 1622541"/>
              <a:gd name="connsiteY1" fmla="*/ 187727 h 1033903"/>
              <a:gd name="connsiteX2" fmla="*/ 35132 w 1622541"/>
              <a:gd name="connsiteY2" fmla="*/ 997352 h 1033903"/>
              <a:gd name="connsiteX3" fmla="*/ 139907 w 1622541"/>
              <a:gd name="connsiteY3" fmla="*/ 854477 h 1033903"/>
              <a:gd name="connsiteX4" fmla="*/ 324057 w 1622541"/>
              <a:gd name="connsiteY4" fmla="*/ 492527 h 1033903"/>
              <a:gd name="connsiteX5" fmla="*/ 781257 w 1622541"/>
              <a:gd name="connsiteY5" fmla="*/ 165502 h 1033903"/>
              <a:gd name="connsiteX6" fmla="*/ 1140032 w 1622541"/>
              <a:gd name="connsiteY6" fmla="*/ 402 h 1033903"/>
              <a:gd name="connsiteX7" fmla="*/ 1616282 w 1622541"/>
              <a:gd name="connsiteY7" fmla="*/ 121052 h 103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2541" h="1033903">
                <a:moveTo>
                  <a:pt x="1616282" y="121052"/>
                </a:moveTo>
                <a:cubicBezTo>
                  <a:pt x="1555428" y="152273"/>
                  <a:pt x="1038432" y="41677"/>
                  <a:pt x="774907" y="187727"/>
                </a:cubicBezTo>
                <a:cubicBezTo>
                  <a:pt x="511382" y="333777"/>
                  <a:pt x="140965" y="886227"/>
                  <a:pt x="35132" y="997352"/>
                </a:cubicBezTo>
                <a:cubicBezTo>
                  <a:pt x="-70701" y="1108477"/>
                  <a:pt x="91753" y="938614"/>
                  <a:pt x="139907" y="854477"/>
                </a:cubicBezTo>
                <a:cubicBezTo>
                  <a:pt x="188061" y="770340"/>
                  <a:pt x="217165" y="607356"/>
                  <a:pt x="324057" y="492527"/>
                </a:cubicBezTo>
                <a:cubicBezTo>
                  <a:pt x="430949" y="377698"/>
                  <a:pt x="645261" y="247523"/>
                  <a:pt x="781257" y="165502"/>
                </a:cubicBezTo>
                <a:cubicBezTo>
                  <a:pt x="917253" y="83481"/>
                  <a:pt x="1002449" y="7810"/>
                  <a:pt x="1140032" y="402"/>
                </a:cubicBezTo>
                <a:cubicBezTo>
                  <a:pt x="1277615" y="-7006"/>
                  <a:pt x="1677136" y="89831"/>
                  <a:pt x="1616282" y="121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68440AAE-FA7D-4D71-ADB9-70BB9B60FE96}"/>
              </a:ext>
            </a:extLst>
          </p:cNvPr>
          <p:cNvSpPr/>
          <p:nvPr/>
        </p:nvSpPr>
        <p:spPr>
          <a:xfrm>
            <a:off x="4568950" y="1762902"/>
            <a:ext cx="996628" cy="1423224"/>
          </a:xfrm>
          <a:custGeom>
            <a:avLst/>
            <a:gdLst>
              <a:gd name="connsiteX0" fmla="*/ 907925 w 996628"/>
              <a:gd name="connsiteY0" fmla="*/ 18273 h 1423224"/>
              <a:gd name="connsiteX1" fmla="*/ 841250 w 996628"/>
              <a:gd name="connsiteY1" fmla="*/ 62723 h 1423224"/>
              <a:gd name="connsiteX2" fmla="*/ 266575 w 996628"/>
              <a:gd name="connsiteY2" fmla="*/ 377048 h 1423224"/>
              <a:gd name="connsiteX3" fmla="*/ 12575 w 996628"/>
              <a:gd name="connsiteY3" fmla="*/ 1367648 h 1423224"/>
              <a:gd name="connsiteX4" fmla="*/ 50675 w 996628"/>
              <a:gd name="connsiteY4" fmla="*/ 1212073 h 1423224"/>
              <a:gd name="connsiteX5" fmla="*/ 155450 w 996628"/>
              <a:gd name="connsiteY5" fmla="*/ 491348 h 1423224"/>
              <a:gd name="connsiteX6" fmla="*/ 450725 w 996628"/>
              <a:gd name="connsiteY6" fmla="*/ 148448 h 1423224"/>
              <a:gd name="connsiteX7" fmla="*/ 968250 w 996628"/>
              <a:gd name="connsiteY7" fmla="*/ 8748 h 1423224"/>
              <a:gd name="connsiteX8" fmla="*/ 907925 w 996628"/>
              <a:gd name="connsiteY8" fmla="*/ 18273 h 142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6628" h="1423224">
                <a:moveTo>
                  <a:pt x="907925" y="18273"/>
                </a:moveTo>
                <a:cubicBezTo>
                  <a:pt x="886758" y="27269"/>
                  <a:pt x="948142" y="2927"/>
                  <a:pt x="841250" y="62723"/>
                </a:cubicBezTo>
                <a:cubicBezTo>
                  <a:pt x="734358" y="122519"/>
                  <a:pt x="404687" y="159561"/>
                  <a:pt x="266575" y="377048"/>
                </a:cubicBezTo>
                <a:cubicBezTo>
                  <a:pt x="128462" y="594536"/>
                  <a:pt x="48558" y="1228477"/>
                  <a:pt x="12575" y="1367648"/>
                </a:cubicBezTo>
                <a:cubicBezTo>
                  <a:pt x="-23408" y="1506819"/>
                  <a:pt x="26863" y="1358123"/>
                  <a:pt x="50675" y="1212073"/>
                </a:cubicBezTo>
                <a:cubicBezTo>
                  <a:pt x="74487" y="1066023"/>
                  <a:pt x="88775" y="668619"/>
                  <a:pt x="155450" y="491348"/>
                </a:cubicBezTo>
                <a:cubicBezTo>
                  <a:pt x="222125" y="314077"/>
                  <a:pt x="315258" y="228881"/>
                  <a:pt x="450725" y="148448"/>
                </a:cubicBezTo>
                <a:cubicBezTo>
                  <a:pt x="586192" y="68015"/>
                  <a:pt x="885700" y="29385"/>
                  <a:pt x="968250" y="8748"/>
                </a:cubicBezTo>
                <a:cubicBezTo>
                  <a:pt x="1050800" y="-11889"/>
                  <a:pt x="929092" y="9277"/>
                  <a:pt x="907925" y="18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4FDDA822-17F7-4986-9577-C4D64C0A2939}"/>
              </a:ext>
            </a:extLst>
          </p:cNvPr>
          <p:cNvSpPr/>
          <p:nvPr/>
        </p:nvSpPr>
        <p:spPr>
          <a:xfrm>
            <a:off x="3839697" y="2328629"/>
            <a:ext cx="765701" cy="1478436"/>
          </a:xfrm>
          <a:custGeom>
            <a:avLst/>
            <a:gdLst>
              <a:gd name="connsiteX0" fmla="*/ 760878 w 765701"/>
              <a:gd name="connsiteY0" fmla="*/ 4996 h 1478436"/>
              <a:gd name="connsiteX1" fmla="*/ 294153 w 765701"/>
              <a:gd name="connsiteY1" fmla="*/ 614596 h 1478436"/>
              <a:gd name="connsiteX2" fmla="*/ 5228 w 765701"/>
              <a:gd name="connsiteY2" fmla="*/ 1462321 h 1478436"/>
              <a:gd name="connsiteX3" fmla="*/ 138578 w 765701"/>
              <a:gd name="connsiteY3" fmla="*/ 1109896 h 1478436"/>
              <a:gd name="connsiteX4" fmla="*/ 513228 w 765701"/>
              <a:gd name="connsiteY4" fmla="*/ 366946 h 1478436"/>
              <a:gd name="connsiteX5" fmla="*/ 760878 w 765701"/>
              <a:gd name="connsiteY5" fmla="*/ 4996 h 147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701" h="1478436">
                <a:moveTo>
                  <a:pt x="760878" y="4996"/>
                </a:moveTo>
                <a:cubicBezTo>
                  <a:pt x="724366" y="46271"/>
                  <a:pt x="420095" y="371709"/>
                  <a:pt x="294153" y="614596"/>
                </a:cubicBezTo>
                <a:cubicBezTo>
                  <a:pt x="168211" y="857483"/>
                  <a:pt x="31157" y="1379771"/>
                  <a:pt x="5228" y="1462321"/>
                </a:cubicBezTo>
                <a:cubicBezTo>
                  <a:pt x="-20701" y="1544871"/>
                  <a:pt x="53911" y="1292458"/>
                  <a:pt x="138578" y="1109896"/>
                </a:cubicBezTo>
                <a:cubicBezTo>
                  <a:pt x="223245" y="927334"/>
                  <a:pt x="408453" y="547392"/>
                  <a:pt x="513228" y="366946"/>
                </a:cubicBezTo>
                <a:cubicBezTo>
                  <a:pt x="618003" y="186500"/>
                  <a:pt x="797390" y="-36279"/>
                  <a:pt x="760878" y="4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30D93E54-9BB0-4134-ABE1-87138E7B974A}"/>
              </a:ext>
            </a:extLst>
          </p:cNvPr>
          <p:cNvSpPr/>
          <p:nvPr/>
        </p:nvSpPr>
        <p:spPr>
          <a:xfrm>
            <a:off x="4339820" y="2685575"/>
            <a:ext cx="513126" cy="969349"/>
          </a:xfrm>
          <a:custGeom>
            <a:avLst/>
            <a:gdLst>
              <a:gd name="connsiteX0" fmla="*/ 511580 w 513126"/>
              <a:gd name="connsiteY0" fmla="*/ 475 h 969349"/>
              <a:gd name="connsiteX1" fmla="*/ 279805 w 513126"/>
              <a:gd name="connsiteY1" fmla="*/ 486250 h 969349"/>
              <a:gd name="connsiteX2" fmla="*/ 149630 w 513126"/>
              <a:gd name="connsiteY2" fmla="*/ 819625 h 969349"/>
              <a:gd name="connsiteX3" fmla="*/ 405 w 513126"/>
              <a:gd name="connsiteY3" fmla="*/ 968850 h 969349"/>
              <a:gd name="connsiteX4" fmla="*/ 197255 w 513126"/>
              <a:gd name="connsiteY4" fmla="*/ 775175 h 969349"/>
              <a:gd name="connsiteX5" fmla="*/ 371880 w 513126"/>
              <a:gd name="connsiteY5" fmla="*/ 403700 h 969349"/>
              <a:gd name="connsiteX6" fmla="*/ 511580 w 513126"/>
              <a:gd name="connsiteY6" fmla="*/ 475 h 96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3126" h="969349">
                <a:moveTo>
                  <a:pt x="511580" y="475"/>
                </a:moveTo>
                <a:cubicBezTo>
                  <a:pt x="496234" y="14233"/>
                  <a:pt x="340130" y="349725"/>
                  <a:pt x="279805" y="486250"/>
                </a:cubicBezTo>
                <a:cubicBezTo>
                  <a:pt x="219480" y="622775"/>
                  <a:pt x="196197" y="739192"/>
                  <a:pt x="149630" y="819625"/>
                </a:cubicBezTo>
                <a:cubicBezTo>
                  <a:pt x="103063" y="900058"/>
                  <a:pt x="-7533" y="976258"/>
                  <a:pt x="405" y="968850"/>
                </a:cubicBezTo>
                <a:cubicBezTo>
                  <a:pt x="8342" y="961442"/>
                  <a:pt x="135343" y="869367"/>
                  <a:pt x="197255" y="775175"/>
                </a:cubicBezTo>
                <a:cubicBezTo>
                  <a:pt x="259167" y="680983"/>
                  <a:pt x="319493" y="532287"/>
                  <a:pt x="371880" y="403700"/>
                </a:cubicBezTo>
                <a:cubicBezTo>
                  <a:pt x="424267" y="275113"/>
                  <a:pt x="526926" y="-13283"/>
                  <a:pt x="511580" y="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1980725B-5F27-4438-A2DC-44B3BF4E8CD1}"/>
              </a:ext>
            </a:extLst>
          </p:cNvPr>
          <p:cNvSpPr/>
          <p:nvPr/>
        </p:nvSpPr>
        <p:spPr>
          <a:xfrm>
            <a:off x="5019574" y="2279650"/>
            <a:ext cx="445372" cy="769907"/>
          </a:xfrm>
          <a:custGeom>
            <a:avLst/>
            <a:gdLst>
              <a:gd name="connsiteX0" fmla="*/ 444601 w 445372"/>
              <a:gd name="connsiteY0" fmla="*/ 0 h 769907"/>
              <a:gd name="connsiteX1" fmla="*/ 235051 w 445372"/>
              <a:gd name="connsiteY1" fmla="*/ 333375 h 769907"/>
              <a:gd name="connsiteX2" fmla="*/ 69951 w 445372"/>
              <a:gd name="connsiteY2" fmla="*/ 508000 h 769907"/>
              <a:gd name="connsiteX3" fmla="*/ 3276 w 445372"/>
              <a:gd name="connsiteY3" fmla="*/ 768350 h 769907"/>
              <a:gd name="connsiteX4" fmla="*/ 25501 w 445372"/>
              <a:gd name="connsiteY4" fmla="*/ 603250 h 769907"/>
              <a:gd name="connsiteX5" fmla="*/ 155676 w 445372"/>
              <a:gd name="connsiteY5" fmla="*/ 336550 h 769907"/>
              <a:gd name="connsiteX6" fmla="*/ 444601 w 445372"/>
              <a:gd name="connsiteY6" fmla="*/ 0 h 76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372" h="769907">
                <a:moveTo>
                  <a:pt x="444601" y="0"/>
                </a:moveTo>
                <a:cubicBezTo>
                  <a:pt x="457830" y="-529"/>
                  <a:pt x="297493" y="248708"/>
                  <a:pt x="235051" y="333375"/>
                </a:cubicBezTo>
                <a:cubicBezTo>
                  <a:pt x="172609" y="418042"/>
                  <a:pt x="108580" y="435504"/>
                  <a:pt x="69951" y="508000"/>
                </a:cubicBezTo>
                <a:cubicBezTo>
                  <a:pt x="31322" y="580496"/>
                  <a:pt x="10684" y="752475"/>
                  <a:pt x="3276" y="768350"/>
                </a:cubicBezTo>
                <a:cubicBezTo>
                  <a:pt x="-4132" y="784225"/>
                  <a:pt x="101" y="675217"/>
                  <a:pt x="25501" y="603250"/>
                </a:cubicBezTo>
                <a:cubicBezTo>
                  <a:pt x="50901" y="531283"/>
                  <a:pt x="83709" y="437092"/>
                  <a:pt x="155676" y="336550"/>
                </a:cubicBezTo>
                <a:cubicBezTo>
                  <a:pt x="227643" y="236008"/>
                  <a:pt x="431372" y="529"/>
                  <a:pt x="44460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131E50F1-6783-4B6A-86A5-7209DFD203D7}"/>
              </a:ext>
            </a:extLst>
          </p:cNvPr>
          <p:cNvSpPr/>
          <p:nvPr/>
        </p:nvSpPr>
        <p:spPr>
          <a:xfrm>
            <a:off x="4991091" y="3289134"/>
            <a:ext cx="234858" cy="994243"/>
          </a:xfrm>
          <a:custGeom>
            <a:avLst/>
            <a:gdLst>
              <a:gd name="connsiteX0" fmla="*/ 69859 w 234858"/>
              <a:gd name="connsiteY0" fmla="*/ 166 h 994243"/>
              <a:gd name="connsiteX1" fmla="*/ 34934 w 234858"/>
              <a:gd name="connsiteY1" fmla="*/ 438316 h 994243"/>
              <a:gd name="connsiteX2" fmla="*/ 31759 w 234858"/>
              <a:gd name="connsiteY2" fmla="*/ 530391 h 994243"/>
              <a:gd name="connsiteX3" fmla="*/ 47634 w 234858"/>
              <a:gd name="connsiteY3" fmla="*/ 635166 h 994243"/>
              <a:gd name="connsiteX4" fmla="*/ 222259 w 234858"/>
              <a:gd name="connsiteY4" fmla="*/ 981241 h 994243"/>
              <a:gd name="connsiteX5" fmla="*/ 196859 w 234858"/>
              <a:gd name="connsiteY5" fmla="*/ 879641 h 994243"/>
              <a:gd name="connsiteX6" fmla="*/ 3184 w 234858"/>
              <a:gd name="connsiteY6" fmla="*/ 492291 h 994243"/>
              <a:gd name="connsiteX7" fmla="*/ 69859 w 234858"/>
              <a:gd name="connsiteY7" fmla="*/ 166 h 99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858" h="994243">
                <a:moveTo>
                  <a:pt x="69859" y="166"/>
                </a:moveTo>
                <a:cubicBezTo>
                  <a:pt x="75151" y="-8830"/>
                  <a:pt x="41284" y="349945"/>
                  <a:pt x="34934" y="438316"/>
                </a:cubicBezTo>
                <a:cubicBezTo>
                  <a:pt x="28584" y="526687"/>
                  <a:pt x="29642" y="497583"/>
                  <a:pt x="31759" y="530391"/>
                </a:cubicBezTo>
                <a:cubicBezTo>
                  <a:pt x="33876" y="563199"/>
                  <a:pt x="15884" y="560024"/>
                  <a:pt x="47634" y="635166"/>
                </a:cubicBezTo>
                <a:cubicBezTo>
                  <a:pt x="79384" y="710308"/>
                  <a:pt x="197388" y="940495"/>
                  <a:pt x="222259" y="981241"/>
                </a:cubicBezTo>
                <a:cubicBezTo>
                  <a:pt x="247130" y="1021987"/>
                  <a:pt x="233371" y="961133"/>
                  <a:pt x="196859" y="879641"/>
                </a:cubicBezTo>
                <a:cubicBezTo>
                  <a:pt x="160347" y="798149"/>
                  <a:pt x="23292" y="637283"/>
                  <a:pt x="3184" y="492291"/>
                </a:cubicBezTo>
                <a:cubicBezTo>
                  <a:pt x="-16924" y="347299"/>
                  <a:pt x="64567" y="9162"/>
                  <a:pt x="69859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B8B8F463-BE1D-467D-B053-F02F971D6F10}"/>
              </a:ext>
            </a:extLst>
          </p:cNvPr>
          <p:cNvSpPr/>
          <p:nvPr/>
        </p:nvSpPr>
        <p:spPr>
          <a:xfrm>
            <a:off x="3712727" y="3635082"/>
            <a:ext cx="249816" cy="559210"/>
          </a:xfrm>
          <a:custGeom>
            <a:avLst/>
            <a:gdLst>
              <a:gd name="connsiteX0" fmla="*/ 249673 w 249816"/>
              <a:gd name="connsiteY0" fmla="*/ 293 h 559210"/>
              <a:gd name="connsiteX1" fmla="*/ 46473 w 249816"/>
              <a:gd name="connsiteY1" fmla="*/ 263818 h 559210"/>
              <a:gd name="connsiteX2" fmla="*/ 33773 w 249816"/>
              <a:gd name="connsiteY2" fmla="*/ 552743 h 559210"/>
              <a:gd name="connsiteX3" fmla="*/ 36948 w 249816"/>
              <a:gd name="connsiteY3" fmla="*/ 444793 h 559210"/>
              <a:gd name="connsiteX4" fmla="*/ 11548 w 249816"/>
              <a:gd name="connsiteY4" fmla="*/ 216193 h 559210"/>
              <a:gd name="connsiteX5" fmla="*/ 249673 w 249816"/>
              <a:gd name="connsiteY5" fmla="*/ 293 h 559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816" h="559210">
                <a:moveTo>
                  <a:pt x="249673" y="293"/>
                </a:moveTo>
                <a:cubicBezTo>
                  <a:pt x="255494" y="8230"/>
                  <a:pt x="82456" y="171743"/>
                  <a:pt x="46473" y="263818"/>
                </a:cubicBezTo>
                <a:cubicBezTo>
                  <a:pt x="10490" y="355893"/>
                  <a:pt x="35360" y="522581"/>
                  <a:pt x="33773" y="552743"/>
                </a:cubicBezTo>
                <a:cubicBezTo>
                  <a:pt x="32186" y="582905"/>
                  <a:pt x="40652" y="500885"/>
                  <a:pt x="36948" y="444793"/>
                </a:cubicBezTo>
                <a:cubicBezTo>
                  <a:pt x="33244" y="388701"/>
                  <a:pt x="-23906" y="284985"/>
                  <a:pt x="11548" y="216193"/>
                </a:cubicBezTo>
                <a:cubicBezTo>
                  <a:pt x="47002" y="147401"/>
                  <a:pt x="243852" y="-7644"/>
                  <a:pt x="249673" y="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97EB0BF5-DF17-439D-AAA8-4F5439D5BE8E}"/>
              </a:ext>
            </a:extLst>
          </p:cNvPr>
          <p:cNvSpPr/>
          <p:nvPr/>
        </p:nvSpPr>
        <p:spPr>
          <a:xfrm>
            <a:off x="3728143" y="3807127"/>
            <a:ext cx="306874" cy="1525029"/>
          </a:xfrm>
          <a:custGeom>
            <a:avLst/>
            <a:gdLst>
              <a:gd name="connsiteX0" fmla="*/ 170757 w 306874"/>
              <a:gd name="connsiteY0" fmla="*/ 37798 h 1525029"/>
              <a:gd name="connsiteX1" fmla="*/ 148532 w 306874"/>
              <a:gd name="connsiteY1" fmla="*/ 104473 h 1525029"/>
              <a:gd name="connsiteX2" fmla="*/ 62807 w 306874"/>
              <a:gd name="connsiteY2" fmla="*/ 326723 h 1525029"/>
              <a:gd name="connsiteX3" fmla="*/ 12007 w 306874"/>
              <a:gd name="connsiteY3" fmla="*/ 974423 h 1525029"/>
              <a:gd name="connsiteX4" fmla="*/ 297757 w 306874"/>
              <a:gd name="connsiteY4" fmla="*/ 1507823 h 1525029"/>
              <a:gd name="connsiteX5" fmla="*/ 221557 w 306874"/>
              <a:gd name="connsiteY5" fmla="*/ 1361773 h 1525029"/>
              <a:gd name="connsiteX6" fmla="*/ 75507 w 306874"/>
              <a:gd name="connsiteY6" fmla="*/ 1037923 h 1525029"/>
              <a:gd name="connsiteX7" fmla="*/ 24707 w 306874"/>
              <a:gd name="connsiteY7" fmla="*/ 831548 h 1525029"/>
              <a:gd name="connsiteX8" fmla="*/ 21532 w 306874"/>
              <a:gd name="connsiteY8" fmla="*/ 688673 h 1525029"/>
              <a:gd name="connsiteX9" fmla="*/ 170757 w 306874"/>
              <a:gd name="connsiteY9" fmla="*/ 37798 h 152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6874" h="1525029">
                <a:moveTo>
                  <a:pt x="170757" y="37798"/>
                </a:moveTo>
                <a:cubicBezTo>
                  <a:pt x="191924" y="-59569"/>
                  <a:pt x="166524" y="56319"/>
                  <a:pt x="148532" y="104473"/>
                </a:cubicBezTo>
                <a:cubicBezTo>
                  <a:pt x="130540" y="152627"/>
                  <a:pt x="85561" y="181731"/>
                  <a:pt x="62807" y="326723"/>
                </a:cubicBezTo>
                <a:cubicBezTo>
                  <a:pt x="40053" y="471715"/>
                  <a:pt x="-27151" y="777573"/>
                  <a:pt x="12007" y="974423"/>
                </a:cubicBezTo>
                <a:cubicBezTo>
                  <a:pt x="51165" y="1171273"/>
                  <a:pt x="262832" y="1443265"/>
                  <a:pt x="297757" y="1507823"/>
                </a:cubicBezTo>
                <a:cubicBezTo>
                  <a:pt x="332682" y="1572381"/>
                  <a:pt x="258599" y="1440090"/>
                  <a:pt x="221557" y="1361773"/>
                </a:cubicBezTo>
                <a:cubicBezTo>
                  <a:pt x="184515" y="1283456"/>
                  <a:pt x="108315" y="1126294"/>
                  <a:pt x="75507" y="1037923"/>
                </a:cubicBezTo>
                <a:cubicBezTo>
                  <a:pt x="42699" y="949552"/>
                  <a:pt x="33703" y="889756"/>
                  <a:pt x="24707" y="831548"/>
                </a:cubicBezTo>
                <a:cubicBezTo>
                  <a:pt x="15711" y="773340"/>
                  <a:pt x="-4397" y="814614"/>
                  <a:pt x="21532" y="688673"/>
                </a:cubicBezTo>
                <a:cubicBezTo>
                  <a:pt x="47461" y="562732"/>
                  <a:pt x="149590" y="135165"/>
                  <a:pt x="170757" y="37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F0327AA1-2C66-4450-8935-9C23215F473B}"/>
              </a:ext>
            </a:extLst>
          </p:cNvPr>
          <p:cNvSpPr/>
          <p:nvPr/>
        </p:nvSpPr>
        <p:spPr>
          <a:xfrm>
            <a:off x="3953855" y="4681688"/>
            <a:ext cx="712864" cy="944107"/>
          </a:xfrm>
          <a:custGeom>
            <a:avLst/>
            <a:gdLst>
              <a:gd name="connsiteX0" fmla="*/ 68870 w 712864"/>
              <a:gd name="connsiteY0" fmla="*/ 20487 h 944107"/>
              <a:gd name="connsiteX1" fmla="*/ 68870 w 712864"/>
              <a:gd name="connsiteY1" fmla="*/ 71287 h 944107"/>
              <a:gd name="connsiteX2" fmla="*/ 113320 w 712864"/>
              <a:gd name="connsiteY2" fmla="*/ 452287 h 944107"/>
              <a:gd name="connsiteX3" fmla="*/ 672120 w 712864"/>
              <a:gd name="connsiteY3" fmla="*/ 915837 h 944107"/>
              <a:gd name="connsiteX4" fmla="*/ 602270 w 712864"/>
              <a:gd name="connsiteY4" fmla="*/ 849162 h 944107"/>
              <a:gd name="connsiteX5" fmla="*/ 62520 w 712864"/>
              <a:gd name="connsiteY5" fmla="*/ 487212 h 944107"/>
              <a:gd name="connsiteX6" fmla="*/ 11720 w 712864"/>
              <a:gd name="connsiteY6" fmla="*/ 309412 h 944107"/>
              <a:gd name="connsiteX7" fmla="*/ 68870 w 712864"/>
              <a:gd name="connsiteY7" fmla="*/ 20487 h 94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2864" h="944107">
                <a:moveTo>
                  <a:pt x="68870" y="20487"/>
                </a:moveTo>
                <a:cubicBezTo>
                  <a:pt x="78395" y="-19201"/>
                  <a:pt x="61462" y="-680"/>
                  <a:pt x="68870" y="71287"/>
                </a:cubicBezTo>
                <a:cubicBezTo>
                  <a:pt x="76278" y="143254"/>
                  <a:pt x="12778" y="311529"/>
                  <a:pt x="113320" y="452287"/>
                </a:cubicBezTo>
                <a:cubicBezTo>
                  <a:pt x="213862" y="593045"/>
                  <a:pt x="590628" y="849691"/>
                  <a:pt x="672120" y="915837"/>
                </a:cubicBezTo>
                <a:cubicBezTo>
                  <a:pt x="753612" y="981983"/>
                  <a:pt x="703870" y="920600"/>
                  <a:pt x="602270" y="849162"/>
                </a:cubicBezTo>
                <a:cubicBezTo>
                  <a:pt x="500670" y="777725"/>
                  <a:pt x="160945" y="577170"/>
                  <a:pt x="62520" y="487212"/>
                </a:cubicBezTo>
                <a:cubicBezTo>
                  <a:pt x="-35905" y="397254"/>
                  <a:pt x="11191" y="389845"/>
                  <a:pt x="11720" y="309412"/>
                </a:cubicBezTo>
                <a:cubicBezTo>
                  <a:pt x="12249" y="228979"/>
                  <a:pt x="59345" y="60175"/>
                  <a:pt x="68870" y="20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E54D5D86-273D-44BD-922D-222F02A681B1}"/>
              </a:ext>
            </a:extLst>
          </p:cNvPr>
          <p:cNvSpPr/>
          <p:nvPr/>
        </p:nvSpPr>
        <p:spPr>
          <a:xfrm>
            <a:off x="5126879" y="4665604"/>
            <a:ext cx="485995" cy="857128"/>
          </a:xfrm>
          <a:custGeom>
            <a:avLst/>
            <a:gdLst>
              <a:gd name="connsiteX0" fmla="*/ 746 w 485995"/>
              <a:gd name="connsiteY0" fmla="*/ 1646 h 857128"/>
              <a:gd name="connsiteX1" fmla="*/ 38846 w 485995"/>
              <a:gd name="connsiteY1" fmla="*/ 411221 h 857128"/>
              <a:gd name="connsiteX2" fmla="*/ 83296 w 485995"/>
              <a:gd name="connsiteY2" fmla="*/ 598546 h 857128"/>
              <a:gd name="connsiteX3" fmla="*/ 232521 w 485995"/>
              <a:gd name="connsiteY3" fmla="*/ 763646 h 857128"/>
              <a:gd name="connsiteX4" fmla="*/ 480171 w 485995"/>
              <a:gd name="connsiteY4" fmla="*/ 855721 h 857128"/>
              <a:gd name="connsiteX5" fmla="*/ 384921 w 485995"/>
              <a:gd name="connsiteY5" fmla="*/ 814446 h 857128"/>
              <a:gd name="connsiteX6" fmla="*/ 130921 w 485995"/>
              <a:gd name="connsiteY6" fmla="*/ 747771 h 857128"/>
              <a:gd name="connsiteX7" fmla="*/ 22971 w 485995"/>
              <a:gd name="connsiteY7" fmla="*/ 579496 h 857128"/>
              <a:gd name="connsiteX8" fmla="*/ 746 w 485995"/>
              <a:gd name="connsiteY8" fmla="*/ 1646 h 85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5995" h="857128">
                <a:moveTo>
                  <a:pt x="746" y="1646"/>
                </a:moveTo>
                <a:cubicBezTo>
                  <a:pt x="3392" y="-26400"/>
                  <a:pt x="25088" y="311738"/>
                  <a:pt x="38846" y="411221"/>
                </a:cubicBezTo>
                <a:cubicBezTo>
                  <a:pt x="52604" y="510704"/>
                  <a:pt x="51017" y="539809"/>
                  <a:pt x="83296" y="598546"/>
                </a:cubicBezTo>
                <a:cubicBezTo>
                  <a:pt x="115575" y="657283"/>
                  <a:pt x="166375" y="720784"/>
                  <a:pt x="232521" y="763646"/>
                </a:cubicBezTo>
                <a:cubicBezTo>
                  <a:pt x="298667" y="806509"/>
                  <a:pt x="454771" y="847254"/>
                  <a:pt x="480171" y="855721"/>
                </a:cubicBezTo>
                <a:cubicBezTo>
                  <a:pt x="505571" y="864188"/>
                  <a:pt x="443129" y="832438"/>
                  <a:pt x="384921" y="814446"/>
                </a:cubicBezTo>
                <a:cubicBezTo>
                  <a:pt x="326713" y="796454"/>
                  <a:pt x="191246" y="786929"/>
                  <a:pt x="130921" y="747771"/>
                </a:cubicBezTo>
                <a:cubicBezTo>
                  <a:pt x="70596" y="708613"/>
                  <a:pt x="44138" y="701204"/>
                  <a:pt x="22971" y="579496"/>
                </a:cubicBezTo>
                <a:cubicBezTo>
                  <a:pt x="1804" y="457788"/>
                  <a:pt x="-1900" y="29692"/>
                  <a:pt x="746" y="1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EEFB815C-8FEA-47F7-B4F1-B794FD542BEF}"/>
              </a:ext>
            </a:extLst>
          </p:cNvPr>
          <p:cNvSpPr/>
          <p:nvPr/>
        </p:nvSpPr>
        <p:spPr>
          <a:xfrm>
            <a:off x="4708894" y="5667217"/>
            <a:ext cx="480694" cy="231152"/>
          </a:xfrm>
          <a:custGeom>
            <a:avLst/>
            <a:gdLst>
              <a:gd name="connsiteX0" fmla="*/ 2806 w 480694"/>
              <a:gd name="connsiteY0" fmla="*/ 158 h 231152"/>
              <a:gd name="connsiteX1" fmla="*/ 453656 w 480694"/>
              <a:gd name="connsiteY1" fmla="*/ 219233 h 231152"/>
              <a:gd name="connsiteX2" fmla="*/ 412381 w 480694"/>
              <a:gd name="connsiteY2" fmla="*/ 200183 h 231152"/>
              <a:gd name="connsiteX3" fmla="*/ 269506 w 480694"/>
              <a:gd name="connsiteY3" fmla="*/ 184308 h 231152"/>
              <a:gd name="connsiteX4" fmla="*/ 2806 w 480694"/>
              <a:gd name="connsiteY4" fmla="*/ 158 h 23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694" h="231152">
                <a:moveTo>
                  <a:pt x="2806" y="158"/>
                </a:moveTo>
                <a:cubicBezTo>
                  <a:pt x="33498" y="5979"/>
                  <a:pt x="385394" y="185896"/>
                  <a:pt x="453656" y="219233"/>
                </a:cubicBezTo>
                <a:cubicBezTo>
                  <a:pt x="521918" y="252570"/>
                  <a:pt x="443073" y="206004"/>
                  <a:pt x="412381" y="200183"/>
                </a:cubicBezTo>
                <a:cubicBezTo>
                  <a:pt x="381689" y="194362"/>
                  <a:pt x="337239" y="217645"/>
                  <a:pt x="269506" y="184308"/>
                </a:cubicBezTo>
                <a:cubicBezTo>
                  <a:pt x="201773" y="150971"/>
                  <a:pt x="-27886" y="-5663"/>
                  <a:pt x="2806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938E3DFC-F297-461B-9D4F-6A6206C9DB56}"/>
              </a:ext>
            </a:extLst>
          </p:cNvPr>
          <p:cNvSpPr/>
          <p:nvPr/>
        </p:nvSpPr>
        <p:spPr>
          <a:xfrm>
            <a:off x="5228946" y="731515"/>
            <a:ext cx="867489" cy="961058"/>
          </a:xfrm>
          <a:custGeom>
            <a:avLst/>
            <a:gdLst>
              <a:gd name="connsiteX0" fmla="*/ 867054 w 867489"/>
              <a:gd name="connsiteY0" fmla="*/ 960125 h 961058"/>
              <a:gd name="connsiteX1" fmla="*/ 267614 w 867489"/>
              <a:gd name="connsiteY1" fmla="*/ 751845 h 961058"/>
              <a:gd name="connsiteX2" fmla="*/ 59334 w 867489"/>
              <a:gd name="connsiteY2" fmla="*/ 558805 h 961058"/>
              <a:gd name="connsiteX3" fmla="*/ 49174 w 867489"/>
              <a:gd name="connsiteY3" fmla="*/ 187965 h 961058"/>
              <a:gd name="connsiteX4" fmla="*/ 643534 w 867489"/>
              <a:gd name="connsiteY4" fmla="*/ 20325 h 961058"/>
              <a:gd name="connsiteX5" fmla="*/ 552094 w 867489"/>
              <a:gd name="connsiteY5" fmla="*/ 20325 h 961058"/>
              <a:gd name="connsiteX6" fmla="*/ 140614 w 867489"/>
              <a:gd name="connsiteY6" fmla="*/ 177805 h 961058"/>
              <a:gd name="connsiteX7" fmla="*/ 74574 w 867489"/>
              <a:gd name="connsiteY7" fmla="*/ 350525 h 961058"/>
              <a:gd name="connsiteX8" fmla="*/ 166014 w 867489"/>
              <a:gd name="connsiteY8" fmla="*/ 665485 h 961058"/>
              <a:gd name="connsiteX9" fmla="*/ 867054 w 867489"/>
              <a:gd name="connsiteY9" fmla="*/ 960125 h 96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7489" h="961058">
                <a:moveTo>
                  <a:pt x="867054" y="960125"/>
                </a:moveTo>
                <a:cubicBezTo>
                  <a:pt x="883987" y="974518"/>
                  <a:pt x="402234" y="818732"/>
                  <a:pt x="267614" y="751845"/>
                </a:cubicBezTo>
                <a:cubicBezTo>
                  <a:pt x="132994" y="684958"/>
                  <a:pt x="95741" y="652785"/>
                  <a:pt x="59334" y="558805"/>
                </a:cubicBezTo>
                <a:cubicBezTo>
                  <a:pt x="22927" y="464825"/>
                  <a:pt x="-48193" y="277712"/>
                  <a:pt x="49174" y="187965"/>
                </a:cubicBezTo>
                <a:cubicBezTo>
                  <a:pt x="146541" y="98218"/>
                  <a:pt x="559714" y="48265"/>
                  <a:pt x="643534" y="20325"/>
                </a:cubicBezTo>
                <a:cubicBezTo>
                  <a:pt x="727354" y="-7615"/>
                  <a:pt x="635914" y="-5922"/>
                  <a:pt x="552094" y="20325"/>
                </a:cubicBezTo>
                <a:cubicBezTo>
                  <a:pt x="468274" y="46572"/>
                  <a:pt x="220201" y="122772"/>
                  <a:pt x="140614" y="177805"/>
                </a:cubicBezTo>
                <a:cubicBezTo>
                  <a:pt x="61027" y="232838"/>
                  <a:pt x="70341" y="269245"/>
                  <a:pt x="74574" y="350525"/>
                </a:cubicBezTo>
                <a:cubicBezTo>
                  <a:pt x="78807" y="431805"/>
                  <a:pt x="33934" y="557958"/>
                  <a:pt x="166014" y="665485"/>
                </a:cubicBezTo>
                <a:cubicBezTo>
                  <a:pt x="298094" y="773012"/>
                  <a:pt x="850121" y="945732"/>
                  <a:pt x="867054" y="960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FAE7EBCF-6BCE-40CF-BE49-9C0987C52FC7}"/>
              </a:ext>
            </a:extLst>
          </p:cNvPr>
          <p:cNvSpPr/>
          <p:nvPr/>
        </p:nvSpPr>
        <p:spPr>
          <a:xfrm>
            <a:off x="5811269" y="701488"/>
            <a:ext cx="1152735" cy="977527"/>
          </a:xfrm>
          <a:custGeom>
            <a:avLst/>
            <a:gdLst>
              <a:gd name="connsiteX0" fmla="*/ 533651 w 1152735"/>
              <a:gd name="connsiteY0" fmla="*/ 974912 h 977527"/>
              <a:gd name="connsiteX1" fmla="*/ 208531 w 1152735"/>
              <a:gd name="connsiteY1" fmla="*/ 731072 h 977527"/>
              <a:gd name="connsiteX2" fmla="*/ 5331 w 1152735"/>
              <a:gd name="connsiteY2" fmla="*/ 421192 h 977527"/>
              <a:gd name="connsiteX3" fmla="*/ 421891 w 1152735"/>
              <a:gd name="connsiteY3" fmla="*/ 9712 h 977527"/>
              <a:gd name="connsiteX4" fmla="*/ 1107691 w 1152735"/>
              <a:gd name="connsiteY4" fmla="*/ 126552 h 977527"/>
              <a:gd name="connsiteX5" fmla="*/ 1016251 w 1152735"/>
              <a:gd name="connsiteY5" fmla="*/ 90992 h 977527"/>
              <a:gd name="connsiteX6" fmla="*/ 442211 w 1152735"/>
              <a:gd name="connsiteY6" fmla="*/ 50352 h 977527"/>
              <a:gd name="connsiteX7" fmla="*/ 183131 w 1152735"/>
              <a:gd name="connsiteY7" fmla="*/ 309432 h 977527"/>
              <a:gd name="connsiteX8" fmla="*/ 167891 w 1152735"/>
              <a:gd name="connsiteY8" fmla="*/ 573592 h 977527"/>
              <a:gd name="connsiteX9" fmla="*/ 533651 w 1152735"/>
              <a:gd name="connsiteY9" fmla="*/ 974912 h 977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2735" h="977527">
                <a:moveTo>
                  <a:pt x="533651" y="974912"/>
                </a:moveTo>
                <a:cubicBezTo>
                  <a:pt x="540424" y="1001159"/>
                  <a:pt x="296584" y="823359"/>
                  <a:pt x="208531" y="731072"/>
                </a:cubicBezTo>
                <a:cubicBezTo>
                  <a:pt x="120478" y="638785"/>
                  <a:pt x="-30229" y="541419"/>
                  <a:pt x="5331" y="421192"/>
                </a:cubicBezTo>
                <a:cubicBezTo>
                  <a:pt x="40891" y="300965"/>
                  <a:pt x="238164" y="58819"/>
                  <a:pt x="421891" y="9712"/>
                </a:cubicBezTo>
                <a:cubicBezTo>
                  <a:pt x="605618" y="-39395"/>
                  <a:pt x="1008631" y="113005"/>
                  <a:pt x="1107691" y="126552"/>
                </a:cubicBezTo>
                <a:cubicBezTo>
                  <a:pt x="1206751" y="140099"/>
                  <a:pt x="1127164" y="103692"/>
                  <a:pt x="1016251" y="90992"/>
                </a:cubicBezTo>
                <a:cubicBezTo>
                  <a:pt x="905338" y="78292"/>
                  <a:pt x="581064" y="13945"/>
                  <a:pt x="442211" y="50352"/>
                </a:cubicBezTo>
                <a:cubicBezTo>
                  <a:pt x="303358" y="86759"/>
                  <a:pt x="228851" y="222226"/>
                  <a:pt x="183131" y="309432"/>
                </a:cubicBezTo>
                <a:cubicBezTo>
                  <a:pt x="137411" y="396638"/>
                  <a:pt x="109471" y="460985"/>
                  <a:pt x="167891" y="573592"/>
                </a:cubicBezTo>
                <a:cubicBezTo>
                  <a:pt x="226311" y="686199"/>
                  <a:pt x="526878" y="948665"/>
                  <a:pt x="533651" y="974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1BCC21DE-5278-41FE-88B4-0AF6E4E163BD}"/>
              </a:ext>
            </a:extLst>
          </p:cNvPr>
          <p:cNvSpPr/>
          <p:nvPr/>
        </p:nvSpPr>
        <p:spPr>
          <a:xfrm>
            <a:off x="6265098" y="863160"/>
            <a:ext cx="1280611" cy="455031"/>
          </a:xfrm>
          <a:custGeom>
            <a:avLst/>
            <a:gdLst>
              <a:gd name="connsiteX0" fmla="*/ 44262 w 1280611"/>
              <a:gd name="connsiteY0" fmla="*/ 366200 h 455031"/>
              <a:gd name="connsiteX1" fmla="*/ 130622 w 1280611"/>
              <a:gd name="connsiteY1" fmla="*/ 350960 h 455031"/>
              <a:gd name="connsiteX2" fmla="*/ 684342 w 1280611"/>
              <a:gd name="connsiteY2" fmla="*/ 440 h 455031"/>
              <a:gd name="connsiteX3" fmla="*/ 1243142 w 1280611"/>
              <a:gd name="connsiteY3" fmla="*/ 432240 h 455031"/>
              <a:gd name="connsiteX4" fmla="*/ 1172022 w 1280611"/>
              <a:gd name="connsiteY4" fmla="*/ 361120 h 455031"/>
              <a:gd name="connsiteX5" fmla="*/ 709742 w 1280611"/>
              <a:gd name="connsiteY5" fmla="*/ 71560 h 455031"/>
              <a:gd name="connsiteX6" fmla="*/ 44262 w 1280611"/>
              <a:gd name="connsiteY6" fmla="*/ 366200 h 45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0611" h="455031">
                <a:moveTo>
                  <a:pt x="44262" y="366200"/>
                </a:moveTo>
                <a:cubicBezTo>
                  <a:pt x="-52258" y="412767"/>
                  <a:pt x="23942" y="411920"/>
                  <a:pt x="130622" y="350960"/>
                </a:cubicBezTo>
                <a:cubicBezTo>
                  <a:pt x="237302" y="290000"/>
                  <a:pt x="498922" y="-13107"/>
                  <a:pt x="684342" y="440"/>
                </a:cubicBezTo>
                <a:cubicBezTo>
                  <a:pt x="869762" y="13987"/>
                  <a:pt x="1161862" y="372127"/>
                  <a:pt x="1243142" y="432240"/>
                </a:cubicBezTo>
                <a:cubicBezTo>
                  <a:pt x="1324422" y="492353"/>
                  <a:pt x="1260922" y="421233"/>
                  <a:pt x="1172022" y="361120"/>
                </a:cubicBezTo>
                <a:cubicBezTo>
                  <a:pt x="1083122" y="301007"/>
                  <a:pt x="897702" y="69020"/>
                  <a:pt x="709742" y="71560"/>
                </a:cubicBezTo>
                <a:cubicBezTo>
                  <a:pt x="521782" y="74100"/>
                  <a:pt x="140782" y="319633"/>
                  <a:pt x="44262" y="366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83A859FC-9916-4354-ABDF-45795AC9854A}"/>
              </a:ext>
            </a:extLst>
          </p:cNvPr>
          <p:cNvSpPr/>
          <p:nvPr/>
        </p:nvSpPr>
        <p:spPr>
          <a:xfrm>
            <a:off x="6138073" y="1578891"/>
            <a:ext cx="1763356" cy="768639"/>
          </a:xfrm>
          <a:custGeom>
            <a:avLst/>
            <a:gdLst>
              <a:gd name="connsiteX0" fmla="*/ 49367 w 1763356"/>
              <a:gd name="connsiteY0" fmla="*/ 72109 h 768639"/>
              <a:gd name="connsiteX1" fmla="*/ 862167 w 1763356"/>
              <a:gd name="connsiteY1" fmla="*/ 173709 h 768639"/>
              <a:gd name="connsiteX2" fmla="*/ 1436207 w 1763356"/>
              <a:gd name="connsiteY2" fmla="*/ 458189 h 768639"/>
              <a:gd name="connsiteX3" fmla="*/ 1761327 w 1763356"/>
              <a:gd name="connsiteY3" fmla="*/ 768069 h 768639"/>
              <a:gd name="connsiteX4" fmla="*/ 1547967 w 1763356"/>
              <a:gd name="connsiteY4" fmla="*/ 524229 h 768639"/>
              <a:gd name="connsiteX5" fmla="*/ 1045047 w 1763356"/>
              <a:gd name="connsiteY5" fmla="*/ 143229 h 768639"/>
              <a:gd name="connsiteX6" fmla="*/ 110327 w 1763356"/>
              <a:gd name="connsiteY6" fmla="*/ 6069 h 768639"/>
              <a:gd name="connsiteX7" fmla="*/ 95087 w 1763356"/>
              <a:gd name="connsiteY7" fmla="*/ 26389 h 768639"/>
              <a:gd name="connsiteX8" fmla="*/ 49367 w 1763356"/>
              <a:gd name="connsiteY8" fmla="*/ 72109 h 768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356" h="768639">
                <a:moveTo>
                  <a:pt x="49367" y="72109"/>
                </a:moveTo>
                <a:cubicBezTo>
                  <a:pt x="177214" y="96662"/>
                  <a:pt x="631027" y="109362"/>
                  <a:pt x="862167" y="173709"/>
                </a:cubicBezTo>
                <a:cubicBezTo>
                  <a:pt x="1093307" y="238056"/>
                  <a:pt x="1286347" y="359129"/>
                  <a:pt x="1436207" y="458189"/>
                </a:cubicBezTo>
                <a:cubicBezTo>
                  <a:pt x="1586067" y="557249"/>
                  <a:pt x="1742700" y="757062"/>
                  <a:pt x="1761327" y="768069"/>
                </a:cubicBezTo>
                <a:cubicBezTo>
                  <a:pt x="1779954" y="779076"/>
                  <a:pt x="1667347" y="628369"/>
                  <a:pt x="1547967" y="524229"/>
                </a:cubicBezTo>
                <a:cubicBezTo>
                  <a:pt x="1428587" y="420089"/>
                  <a:pt x="1284654" y="229589"/>
                  <a:pt x="1045047" y="143229"/>
                </a:cubicBezTo>
                <a:cubicBezTo>
                  <a:pt x="805440" y="56869"/>
                  <a:pt x="268653" y="25542"/>
                  <a:pt x="110327" y="6069"/>
                </a:cubicBezTo>
                <a:cubicBezTo>
                  <a:pt x="-47999" y="-13404"/>
                  <a:pt x="109480" y="19616"/>
                  <a:pt x="95087" y="26389"/>
                </a:cubicBezTo>
                <a:cubicBezTo>
                  <a:pt x="80694" y="33162"/>
                  <a:pt x="-78480" y="47556"/>
                  <a:pt x="49367" y="72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4A756C58-733F-4A12-B1AC-E0F20CB64D88}"/>
              </a:ext>
            </a:extLst>
          </p:cNvPr>
          <p:cNvSpPr/>
          <p:nvPr/>
        </p:nvSpPr>
        <p:spPr>
          <a:xfrm>
            <a:off x="6268083" y="1288578"/>
            <a:ext cx="1806781" cy="841361"/>
          </a:xfrm>
          <a:custGeom>
            <a:avLst/>
            <a:gdLst>
              <a:gd name="connsiteX0" fmla="*/ 5717 w 1806781"/>
              <a:gd name="connsiteY0" fmla="*/ 47462 h 841361"/>
              <a:gd name="connsiteX1" fmla="*/ 1199517 w 1806781"/>
              <a:gd name="connsiteY1" fmla="*/ 57622 h 841361"/>
              <a:gd name="connsiteX2" fmla="*/ 1778637 w 1806781"/>
              <a:gd name="connsiteY2" fmla="*/ 804382 h 841361"/>
              <a:gd name="connsiteX3" fmla="*/ 1666877 w 1806781"/>
              <a:gd name="connsiteY3" fmla="*/ 662142 h 841361"/>
              <a:gd name="connsiteX4" fmla="*/ 1235077 w 1806781"/>
              <a:gd name="connsiteY4" fmla="*/ 93182 h 841361"/>
              <a:gd name="connsiteX5" fmla="*/ 767717 w 1806781"/>
              <a:gd name="connsiteY5" fmla="*/ 27142 h 841361"/>
              <a:gd name="connsiteX6" fmla="*/ 5717 w 1806781"/>
              <a:gd name="connsiteY6" fmla="*/ 47462 h 84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6781" h="841361">
                <a:moveTo>
                  <a:pt x="5717" y="47462"/>
                </a:moveTo>
                <a:cubicBezTo>
                  <a:pt x="77684" y="52542"/>
                  <a:pt x="904030" y="-68531"/>
                  <a:pt x="1199517" y="57622"/>
                </a:cubicBezTo>
                <a:cubicBezTo>
                  <a:pt x="1495004" y="183775"/>
                  <a:pt x="1700744" y="703629"/>
                  <a:pt x="1778637" y="804382"/>
                </a:cubicBezTo>
                <a:cubicBezTo>
                  <a:pt x="1856530" y="905135"/>
                  <a:pt x="1757470" y="780675"/>
                  <a:pt x="1666877" y="662142"/>
                </a:cubicBezTo>
                <a:cubicBezTo>
                  <a:pt x="1576284" y="543609"/>
                  <a:pt x="1384937" y="199015"/>
                  <a:pt x="1235077" y="93182"/>
                </a:cubicBezTo>
                <a:cubicBezTo>
                  <a:pt x="1085217" y="-12651"/>
                  <a:pt x="974304" y="35609"/>
                  <a:pt x="767717" y="27142"/>
                </a:cubicBezTo>
                <a:cubicBezTo>
                  <a:pt x="561130" y="18675"/>
                  <a:pt x="-66250" y="42382"/>
                  <a:pt x="5717" y="47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4D828646-7199-4571-AA54-531DC1C4D888}"/>
              </a:ext>
            </a:extLst>
          </p:cNvPr>
          <p:cNvSpPr/>
          <p:nvPr/>
        </p:nvSpPr>
        <p:spPr>
          <a:xfrm>
            <a:off x="6248257" y="1483601"/>
            <a:ext cx="2006649" cy="1606733"/>
          </a:xfrm>
          <a:custGeom>
            <a:avLst/>
            <a:gdLst>
              <a:gd name="connsiteX0" fmla="*/ 143 w 2006649"/>
              <a:gd name="connsiteY0" fmla="*/ 14999 h 1606733"/>
              <a:gd name="connsiteX1" fmla="*/ 228743 w 2006649"/>
              <a:gd name="connsiteY1" fmla="*/ 35319 h 1606733"/>
              <a:gd name="connsiteX2" fmla="*/ 1417463 w 2006649"/>
              <a:gd name="connsiteY2" fmla="*/ 228359 h 1606733"/>
              <a:gd name="connsiteX3" fmla="*/ 1976263 w 2006649"/>
              <a:gd name="connsiteY3" fmla="*/ 1544079 h 1606733"/>
              <a:gd name="connsiteX4" fmla="*/ 1930543 w 2006649"/>
              <a:gd name="connsiteY4" fmla="*/ 1361199 h 1606733"/>
              <a:gd name="connsiteX5" fmla="*/ 1915303 w 2006649"/>
              <a:gd name="connsiteY5" fmla="*/ 1056399 h 1606733"/>
              <a:gd name="connsiteX6" fmla="*/ 1808623 w 2006649"/>
              <a:gd name="connsiteY6" fmla="*/ 705879 h 1606733"/>
              <a:gd name="connsiteX7" fmla="*/ 1163463 w 2006649"/>
              <a:gd name="connsiteY7" fmla="*/ 65799 h 1606733"/>
              <a:gd name="connsiteX8" fmla="*/ 269383 w 2006649"/>
              <a:gd name="connsiteY8" fmla="*/ 14999 h 1606733"/>
              <a:gd name="connsiteX9" fmla="*/ 143 w 2006649"/>
              <a:gd name="connsiteY9" fmla="*/ 14999 h 160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6649" h="1606733">
                <a:moveTo>
                  <a:pt x="143" y="14999"/>
                </a:moveTo>
                <a:cubicBezTo>
                  <a:pt x="-6630" y="18386"/>
                  <a:pt x="228743" y="35319"/>
                  <a:pt x="228743" y="35319"/>
                </a:cubicBezTo>
                <a:cubicBezTo>
                  <a:pt x="464963" y="70879"/>
                  <a:pt x="1126210" y="-23101"/>
                  <a:pt x="1417463" y="228359"/>
                </a:cubicBezTo>
                <a:cubicBezTo>
                  <a:pt x="1708716" y="479819"/>
                  <a:pt x="1890750" y="1355272"/>
                  <a:pt x="1976263" y="1544079"/>
                </a:cubicBezTo>
                <a:cubicBezTo>
                  <a:pt x="2061776" y="1732886"/>
                  <a:pt x="1940703" y="1442479"/>
                  <a:pt x="1930543" y="1361199"/>
                </a:cubicBezTo>
                <a:cubicBezTo>
                  <a:pt x="1920383" y="1279919"/>
                  <a:pt x="1935623" y="1165619"/>
                  <a:pt x="1915303" y="1056399"/>
                </a:cubicBezTo>
                <a:cubicBezTo>
                  <a:pt x="1894983" y="947179"/>
                  <a:pt x="1933930" y="870979"/>
                  <a:pt x="1808623" y="705879"/>
                </a:cubicBezTo>
                <a:cubicBezTo>
                  <a:pt x="1683316" y="540779"/>
                  <a:pt x="1420003" y="180946"/>
                  <a:pt x="1163463" y="65799"/>
                </a:cubicBezTo>
                <a:cubicBezTo>
                  <a:pt x="906923" y="-49348"/>
                  <a:pt x="468350" y="23466"/>
                  <a:pt x="269383" y="14999"/>
                </a:cubicBezTo>
                <a:cubicBezTo>
                  <a:pt x="70416" y="6532"/>
                  <a:pt x="6916" y="11612"/>
                  <a:pt x="143" y="14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054CF029-C05D-46C2-A80F-BE478895C83F}"/>
              </a:ext>
            </a:extLst>
          </p:cNvPr>
          <p:cNvSpPr/>
          <p:nvPr/>
        </p:nvSpPr>
        <p:spPr>
          <a:xfrm>
            <a:off x="8173511" y="2940783"/>
            <a:ext cx="110421" cy="1509348"/>
          </a:xfrm>
          <a:custGeom>
            <a:avLst/>
            <a:gdLst>
              <a:gd name="connsiteX0" fmla="*/ 30689 w 110421"/>
              <a:gd name="connsiteY0" fmla="*/ 102137 h 1509348"/>
              <a:gd name="connsiteX1" fmla="*/ 71329 w 110421"/>
              <a:gd name="connsiteY1" fmla="*/ 518697 h 1509348"/>
              <a:gd name="connsiteX2" fmla="*/ 96729 w 110421"/>
              <a:gd name="connsiteY2" fmla="*/ 864137 h 1509348"/>
              <a:gd name="connsiteX3" fmla="*/ 106889 w 110421"/>
              <a:gd name="connsiteY3" fmla="*/ 1240057 h 1509348"/>
              <a:gd name="connsiteX4" fmla="*/ 35769 w 110421"/>
              <a:gd name="connsiteY4" fmla="*/ 1509297 h 1509348"/>
              <a:gd name="connsiteX5" fmla="*/ 51009 w 110421"/>
              <a:gd name="connsiteY5" fmla="*/ 1219737 h 1509348"/>
              <a:gd name="connsiteX6" fmla="*/ 30689 w 110421"/>
              <a:gd name="connsiteY6" fmla="*/ 528857 h 1509348"/>
              <a:gd name="connsiteX7" fmla="*/ 209 w 110421"/>
              <a:gd name="connsiteY7" fmla="*/ 31017 h 1509348"/>
              <a:gd name="connsiteX8" fmla="*/ 30689 w 110421"/>
              <a:gd name="connsiteY8" fmla="*/ 102137 h 150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421" h="1509348">
                <a:moveTo>
                  <a:pt x="30689" y="102137"/>
                </a:moveTo>
                <a:cubicBezTo>
                  <a:pt x="42542" y="183417"/>
                  <a:pt x="60322" y="391697"/>
                  <a:pt x="71329" y="518697"/>
                </a:cubicBezTo>
                <a:cubicBezTo>
                  <a:pt x="82336" y="645697"/>
                  <a:pt x="90802" y="743910"/>
                  <a:pt x="96729" y="864137"/>
                </a:cubicBezTo>
                <a:cubicBezTo>
                  <a:pt x="102656" y="984364"/>
                  <a:pt x="117049" y="1132530"/>
                  <a:pt x="106889" y="1240057"/>
                </a:cubicBezTo>
                <a:cubicBezTo>
                  <a:pt x="96729" y="1347584"/>
                  <a:pt x="45082" y="1512684"/>
                  <a:pt x="35769" y="1509297"/>
                </a:cubicBezTo>
                <a:cubicBezTo>
                  <a:pt x="26456" y="1505910"/>
                  <a:pt x="51856" y="1383144"/>
                  <a:pt x="51009" y="1219737"/>
                </a:cubicBezTo>
                <a:cubicBezTo>
                  <a:pt x="50162" y="1056330"/>
                  <a:pt x="39156" y="726977"/>
                  <a:pt x="30689" y="528857"/>
                </a:cubicBezTo>
                <a:cubicBezTo>
                  <a:pt x="22222" y="330737"/>
                  <a:pt x="2749" y="101290"/>
                  <a:pt x="209" y="31017"/>
                </a:cubicBezTo>
                <a:cubicBezTo>
                  <a:pt x="-2331" y="-39256"/>
                  <a:pt x="18836" y="20857"/>
                  <a:pt x="30689" y="102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4D96182E-746A-40B3-A3D2-0B41A23E474F}"/>
              </a:ext>
            </a:extLst>
          </p:cNvPr>
          <p:cNvSpPr/>
          <p:nvPr/>
        </p:nvSpPr>
        <p:spPr>
          <a:xfrm>
            <a:off x="5006432" y="4568686"/>
            <a:ext cx="286331" cy="804230"/>
          </a:xfrm>
          <a:custGeom>
            <a:avLst/>
            <a:gdLst>
              <a:gd name="connsiteX0" fmla="*/ 543 w 286331"/>
              <a:gd name="connsiteY0" fmla="*/ 139 h 804230"/>
              <a:gd name="connsiteX1" fmla="*/ 171993 w 286331"/>
              <a:gd name="connsiteY1" fmla="*/ 216039 h 804230"/>
              <a:gd name="connsiteX2" fmla="*/ 210093 w 286331"/>
              <a:gd name="connsiteY2" fmla="*/ 450989 h 804230"/>
              <a:gd name="connsiteX3" fmla="*/ 251368 w 286331"/>
              <a:gd name="connsiteY3" fmla="*/ 660539 h 804230"/>
              <a:gd name="connsiteX4" fmla="*/ 286293 w 286331"/>
              <a:gd name="connsiteY4" fmla="*/ 803414 h 804230"/>
              <a:gd name="connsiteX5" fmla="*/ 257718 w 286331"/>
              <a:gd name="connsiteY5" fmla="*/ 597039 h 804230"/>
              <a:gd name="connsiteX6" fmla="*/ 235493 w 286331"/>
              <a:gd name="connsiteY6" fmla="*/ 247789 h 804230"/>
              <a:gd name="connsiteX7" fmla="*/ 543 w 286331"/>
              <a:gd name="connsiteY7" fmla="*/ 139 h 80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331" h="804230">
                <a:moveTo>
                  <a:pt x="543" y="139"/>
                </a:moveTo>
                <a:cubicBezTo>
                  <a:pt x="-10040" y="-5153"/>
                  <a:pt x="137068" y="140897"/>
                  <a:pt x="171993" y="216039"/>
                </a:cubicBezTo>
                <a:cubicBezTo>
                  <a:pt x="206918" y="291181"/>
                  <a:pt x="196864" y="376906"/>
                  <a:pt x="210093" y="450989"/>
                </a:cubicBezTo>
                <a:cubicBezTo>
                  <a:pt x="223322" y="525072"/>
                  <a:pt x="238668" y="601802"/>
                  <a:pt x="251368" y="660539"/>
                </a:cubicBezTo>
                <a:cubicBezTo>
                  <a:pt x="264068" y="719277"/>
                  <a:pt x="285235" y="813997"/>
                  <a:pt x="286293" y="803414"/>
                </a:cubicBezTo>
                <a:cubicBezTo>
                  <a:pt x="287351" y="792831"/>
                  <a:pt x="266185" y="689643"/>
                  <a:pt x="257718" y="597039"/>
                </a:cubicBezTo>
                <a:cubicBezTo>
                  <a:pt x="249251" y="504435"/>
                  <a:pt x="276239" y="343568"/>
                  <a:pt x="235493" y="247789"/>
                </a:cubicBezTo>
                <a:cubicBezTo>
                  <a:pt x="194747" y="152010"/>
                  <a:pt x="11126" y="5431"/>
                  <a:pt x="543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837B3E40-1A76-4C0D-8E8F-DAD99FCB3852}"/>
              </a:ext>
            </a:extLst>
          </p:cNvPr>
          <p:cNvSpPr/>
          <p:nvPr/>
        </p:nvSpPr>
        <p:spPr>
          <a:xfrm>
            <a:off x="5109393" y="5559425"/>
            <a:ext cx="190204" cy="975284"/>
          </a:xfrm>
          <a:custGeom>
            <a:avLst/>
            <a:gdLst>
              <a:gd name="connsiteX0" fmla="*/ 189682 w 190204"/>
              <a:gd name="connsiteY0" fmla="*/ 0 h 975284"/>
              <a:gd name="connsiteX1" fmla="*/ 27757 w 190204"/>
              <a:gd name="connsiteY1" fmla="*/ 314325 h 975284"/>
              <a:gd name="connsiteX2" fmla="*/ 5532 w 190204"/>
              <a:gd name="connsiteY2" fmla="*/ 431800 h 975284"/>
              <a:gd name="connsiteX3" fmla="*/ 88082 w 190204"/>
              <a:gd name="connsiteY3" fmla="*/ 965200 h 975284"/>
              <a:gd name="connsiteX4" fmla="*/ 75382 w 190204"/>
              <a:gd name="connsiteY4" fmla="*/ 746125 h 975284"/>
              <a:gd name="connsiteX5" fmla="*/ 78557 w 190204"/>
              <a:gd name="connsiteY5" fmla="*/ 317500 h 975284"/>
              <a:gd name="connsiteX6" fmla="*/ 189682 w 190204"/>
              <a:gd name="connsiteY6" fmla="*/ 0 h 975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204" h="975284">
                <a:moveTo>
                  <a:pt x="189682" y="0"/>
                </a:moveTo>
                <a:cubicBezTo>
                  <a:pt x="181215" y="-529"/>
                  <a:pt x="58449" y="242358"/>
                  <a:pt x="27757" y="314325"/>
                </a:cubicBezTo>
                <a:cubicBezTo>
                  <a:pt x="-2935" y="386292"/>
                  <a:pt x="-4522" y="323321"/>
                  <a:pt x="5532" y="431800"/>
                </a:cubicBezTo>
                <a:cubicBezTo>
                  <a:pt x="15586" y="540279"/>
                  <a:pt x="76440" y="912813"/>
                  <a:pt x="88082" y="965200"/>
                </a:cubicBezTo>
                <a:cubicBezTo>
                  <a:pt x="99724" y="1017587"/>
                  <a:pt x="76969" y="854075"/>
                  <a:pt x="75382" y="746125"/>
                </a:cubicBezTo>
                <a:cubicBezTo>
                  <a:pt x="73794" y="638175"/>
                  <a:pt x="55803" y="442383"/>
                  <a:pt x="78557" y="317500"/>
                </a:cubicBezTo>
                <a:cubicBezTo>
                  <a:pt x="101311" y="192617"/>
                  <a:pt x="198149" y="529"/>
                  <a:pt x="18968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F3ECCECE-6951-4002-995A-F3E8043FEEC0}"/>
              </a:ext>
            </a:extLst>
          </p:cNvPr>
          <p:cNvSpPr/>
          <p:nvPr/>
        </p:nvSpPr>
        <p:spPr>
          <a:xfrm>
            <a:off x="7738601" y="4383830"/>
            <a:ext cx="539811" cy="931839"/>
          </a:xfrm>
          <a:custGeom>
            <a:avLst/>
            <a:gdLst>
              <a:gd name="connsiteX0" fmla="*/ 526559 w 539811"/>
              <a:gd name="connsiteY0" fmla="*/ 30690 h 931839"/>
              <a:gd name="connsiteX1" fmla="*/ 490999 w 539811"/>
              <a:gd name="connsiteY1" fmla="*/ 86570 h 931839"/>
              <a:gd name="connsiteX2" fmla="*/ 206519 w 539811"/>
              <a:gd name="connsiteY2" fmla="*/ 630130 h 931839"/>
              <a:gd name="connsiteX3" fmla="*/ 3319 w 539811"/>
              <a:gd name="connsiteY3" fmla="*/ 929850 h 931839"/>
              <a:gd name="connsiteX4" fmla="*/ 99839 w 539811"/>
              <a:gd name="connsiteY4" fmla="*/ 741890 h 931839"/>
              <a:gd name="connsiteX5" fmla="*/ 348759 w 539811"/>
              <a:gd name="connsiteY5" fmla="*/ 386290 h 931839"/>
              <a:gd name="connsiteX6" fmla="*/ 526559 w 539811"/>
              <a:gd name="connsiteY6" fmla="*/ 30690 h 931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811" h="931839">
                <a:moveTo>
                  <a:pt x="526559" y="30690"/>
                </a:moveTo>
                <a:cubicBezTo>
                  <a:pt x="550266" y="-19263"/>
                  <a:pt x="544339" y="-13337"/>
                  <a:pt x="490999" y="86570"/>
                </a:cubicBezTo>
                <a:cubicBezTo>
                  <a:pt x="437659" y="186477"/>
                  <a:pt x="287799" y="489583"/>
                  <a:pt x="206519" y="630130"/>
                </a:cubicBezTo>
                <a:cubicBezTo>
                  <a:pt x="125239" y="770677"/>
                  <a:pt x="21099" y="911223"/>
                  <a:pt x="3319" y="929850"/>
                </a:cubicBezTo>
                <a:cubicBezTo>
                  <a:pt x="-14461" y="948477"/>
                  <a:pt x="42266" y="832483"/>
                  <a:pt x="99839" y="741890"/>
                </a:cubicBezTo>
                <a:cubicBezTo>
                  <a:pt x="157412" y="651297"/>
                  <a:pt x="277639" y="503130"/>
                  <a:pt x="348759" y="386290"/>
                </a:cubicBezTo>
                <a:cubicBezTo>
                  <a:pt x="419879" y="269450"/>
                  <a:pt x="502852" y="80643"/>
                  <a:pt x="526559" y="30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308530F4-C52D-41E4-A515-A4CADDC0F4EF}"/>
              </a:ext>
            </a:extLst>
          </p:cNvPr>
          <p:cNvSpPr/>
          <p:nvPr/>
        </p:nvSpPr>
        <p:spPr>
          <a:xfrm>
            <a:off x="6938224" y="5368641"/>
            <a:ext cx="1699846" cy="88064"/>
          </a:xfrm>
          <a:custGeom>
            <a:avLst/>
            <a:gdLst>
              <a:gd name="connsiteX0" fmla="*/ 6136 w 1699846"/>
              <a:gd name="connsiteY0" fmla="*/ 82199 h 88064"/>
              <a:gd name="connsiteX1" fmla="*/ 56936 w 1699846"/>
              <a:gd name="connsiteY1" fmla="*/ 82199 h 88064"/>
              <a:gd name="connsiteX2" fmla="*/ 651296 w 1699846"/>
              <a:gd name="connsiteY2" fmla="*/ 46639 h 88064"/>
              <a:gd name="connsiteX3" fmla="*/ 1631736 w 1699846"/>
              <a:gd name="connsiteY3" fmla="*/ 919 h 88064"/>
              <a:gd name="connsiteX4" fmla="*/ 1519976 w 1699846"/>
              <a:gd name="connsiteY4" fmla="*/ 21239 h 88064"/>
              <a:gd name="connsiteX5" fmla="*/ 747816 w 1699846"/>
              <a:gd name="connsiteY5" fmla="*/ 82199 h 88064"/>
              <a:gd name="connsiteX6" fmla="*/ 6136 w 1699846"/>
              <a:gd name="connsiteY6" fmla="*/ 82199 h 88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9846" h="88064">
                <a:moveTo>
                  <a:pt x="6136" y="82199"/>
                </a:moveTo>
                <a:cubicBezTo>
                  <a:pt x="-22228" y="85162"/>
                  <a:pt x="56936" y="82199"/>
                  <a:pt x="56936" y="82199"/>
                </a:cubicBezTo>
                <a:lnTo>
                  <a:pt x="651296" y="46639"/>
                </a:lnTo>
                <a:lnTo>
                  <a:pt x="1631736" y="919"/>
                </a:lnTo>
                <a:cubicBezTo>
                  <a:pt x="1776516" y="-3314"/>
                  <a:pt x="1667296" y="7692"/>
                  <a:pt x="1519976" y="21239"/>
                </a:cubicBezTo>
                <a:cubicBezTo>
                  <a:pt x="1372656" y="34786"/>
                  <a:pt x="1006049" y="72039"/>
                  <a:pt x="747816" y="82199"/>
                </a:cubicBezTo>
                <a:cubicBezTo>
                  <a:pt x="489583" y="92359"/>
                  <a:pt x="230079" y="87279"/>
                  <a:pt x="6136" y="82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D7C8FDDA-7769-4215-8160-3BA89AF12008}"/>
              </a:ext>
            </a:extLst>
          </p:cNvPr>
          <p:cNvSpPr/>
          <p:nvPr/>
        </p:nvSpPr>
        <p:spPr>
          <a:xfrm>
            <a:off x="6944069" y="5486347"/>
            <a:ext cx="145250" cy="971926"/>
          </a:xfrm>
          <a:custGeom>
            <a:avLst/>
            <a:gdLst>
              <a:gd name="connsiteX0" fmla="*/ 291 w 145250"/>
              <a:gd name="connsiteY0" fmla="*/ 53 h 971926"/>
              <a:gd name="connsiteX1" fmla="*/ 81571 w 145250"/>
              <a:gd name="connsiteY1" fmla="*/ 513133 h 971926"/>
              <a:gd name="connsiteX2" fmla="*/ 142531 w 145250"/>
              <a:gd name="connsiteY2" fmla="*/ 965253 h 971926"/>
              <a:gd name="connsiteX3" fmla="*/ 132371 w 145250"/>
              <a:gd name="connsiteY3" fmla="*/ 767133 h 971926"/>
              <a:gd name="connsiteX4" fmla="*/ 112051 w 145250"/>
              <a:gd name="connsiteY4" fmla="*/ 543613 h 971926"/>
              <a:gd name="connsiteX5" fmla="*/ 291 w 145250"/>
              <a:gd name="connsiteY5" fmla="*/ 53 h 97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250" h="971926">
                <a:moveTo>
                  <a:pt x="291" y="53"/>
                </a:moveTo>
                <a:cubicBezTo>
                  <a:pt x="-4789" y="-5027"/>
                  <a:pt x="57864" y="352266"/>
                  <a:pt x="81571" y="513133"/>
                </a:cubicBezTo>
                <a:cubicBezTo>
                  <a:pt x="105278" y="674000"/>
                  <a:pt x="134064" y="922920"/>
                  <a:pt x="142531" y="965253"/>
                </a:cubicBezTo>
                <a:cubicBezTo>
                  <a:pt x="150998" y="1007586"/>
                  <a:pt x="137451" y="837406"/>
                  <a:pt x="132371" y="767133"/>
                </a:cubicBezTo>
                <a:cubicBezTo>
                  <a:pt x="127291" y="696860"/>
                  <a:pt x="129831" y="676540"/>
                  <a:pt x="112051" y="543613"/>
                </a:cubicBezTo>
                <a:cubicBezTo>
                  <a:pt x="94271" y="410686"/>
                  <a:pt x="5371" y="5133"/>
                  <a:pt x="291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0352BE84-E6BD-4660-A92E-EA90B4EC3016}"/>
              </a:ext>
            </a:extLst>
          </p:cNvPr>
          <p:cNvSpPr/>
          <p:nvPr/>
        </p:nvSpPr>
        <p:spPr>
          <a:xfrm>
            <a:off x="8615387" y="5394956"/>
            <a:ext cx="36056" cy="909338"/>
          </a:xfrm>
          <a:custGeom>
            <a:avLst/>
            <a:gdLst>
              <a:gd name="connsiteX0" fmla="*/ 10453 w 36056"/>
              <a:gd name="connsiteY0" fmla="*/ 4 h 909338"/>
              <a:gd name="connsiteX1" fmla="*/ 293 w 36056"/>
              <a:gd name="connsiteY1" fmla="*/ 609604 h 909338"/>
              <a:gd name="connsiteX2" fmla="*/ 20613 w 36056"/>
              <a:gd name="connsiteY2" fmla="*/ 909324 h 909338"/>
              <a:gd name="connsiteX3" fmla="*/ 35853 w 36056"/>
              <a:gd name="connsiteY3" fmla="*/ 599444 h 909338"/>
              <a:gd name="connsiteX4" fmla="*/ 10453 w 36056"/>
              <a:gd name="connsiteY4" fmla="*/ 4 h 90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56" h="909338">
                <a:moveTo>
                  <a:pt x="10453" y="4"/>
                </a:moveTo>
                <a:cubicBezTo>
                  <a:pt x="4526" y="1697"/>
                  <a:pt x="-1400" y="458051"/>
                  <a:pt x="293" y="609604"/>
                </a:cubicBezTo>
                <a:cubicBezTo>
                  <a:pt x="1986" y="761157"/>
                  <a:pt x="14686" y="911017"/>
                  <a:pt x="20613" y="909324"/>
                </a:cubicBezTo>
                <a:cubicBezTo>
                  <a:pt x="26540" y="907631"/>
                  <a:pt x="33313" y="749304"/>
                  <a:pt x="35853" y="599444"/>
                </a:cubicBezTo>
                <a:cubicBezTo>
                  <a:pt x="38393" y="449584"/>
                  <a:pt x="16380" y="-1689"/>
                  <a:pt x="1045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6199450E-1986-420E-9825-C56480C151A7}"/>
              </a:ext>
            </a:extLst>
          </p:cNvPr>
          <p:cNvSpPr/>
          <p:nvPr/>
        </p:nvSpPr>
        <p:spPr>
          <a:xfrm>
            <a:off x="6920147" y="5435600"/>
            <a:ext cx="1722203" cy="141025"/>
          </a:xfrm>
          <a:custGeom>
            <a:avLst/>
            <a:gdLst>
              <a:gd name="connsiteX0" fmla="*/ 4528 w 1722203"/>
              <a:gd name="connsiteY0" fmla="*/ 111125 h 141025"/>
              <a:gd name="connsiteX1" fmla="*/ 55328 w 1722203"/>
              <a:gd name="connsiteY1" fmla="*/ 114300 h 141025"/>
              <a:gd name="connsiteX2" fmla="*/ 287103 w 1722203"/>
              <a:gd name="connsiteY2" fmla="*/ 136525 h 141025"/>
              <a:gd name="connsiteX3" fmla="*/ 385528 w 1722203"/>
              <a:gd name="connsiteY3" fmla="*/ 107950 h 141025"/>
              <a:gd name="connsiteX4" fmla="*/ 528403 w 1722203"/>
              <a:gd name="connsiteY4" fmla="*/ 95250 h 141025"/>
              <a:gd name="connsiteX5" fmla="*/ 652228 w 1722203"/>
              <a:gd name="connsiteY5" fmla="*/ 92075 h 141025"/>
              <a:gd name="connsiteX6" fmla="*/ 810978 w 1722203"/>
              <a:gd name="connsiteY6" fmla="*/ 101600 h 141025"/>
              <a:gd name="connsiteX7" fmla="*/ 934803 w 1722203"/>
              <a:gd name="connsiteY7" fmla="*/ 79375 h 141025"/>
              <a:gd name="connsiteX8" fmla="*/ 1099903 w 1722203"/>
              <a:gd name="connsiteY8" fmla="*/ 111125 h 141025"/>
              <a:gd name="connsiteX9" fmla="*/ 1182453 w 1722203"/>
              <a:gd name="connsiteY9" fmla="*/ 79375 h 141025"/>
              <a:gd name="connsiteX10" fmla="*/ 1296753 w 1722203"/>
              <a:gd name="connsiteY10" fmla="*/ 98425 h 141025"/>
              <a:gd name="connsiteX11" fmla="*/ 1487253 w 1722203"/>
              <a:gd name="connsiteY11" fmla="*/ 120650 h 141025"/>
              <a:gd name="connsiteX12" fmla="*/ 1646003 w 1722203"/>
              <a:gd name="connsiteY12" fmla="*/ 53975 h 141025"/>
              <a:gd name="connsiteX13" fmla="*/ 1722203 w 1722203"/>
              <a:gd name="connsiteY13" fmla="*/ 0 h 141025"/>
              <a:gd name="connsiteX14" fmla="*/ 1646003 w 1722203"/>
              <a:gd name="connsiteY14" fmla="*/ 53975 h 141025"/>
              <a:gd name="connsiteX15" fmla="*/ 1474553 w 1722203"/>
              <a:gd name="connsiteY15" fmla="*/ 139700 h 141025"/>
              <a:gd name="connsiteX16" fmla="*/ 1226903 w 1722203"/>
              <a:gd name="connsiteY16" fmla="*/ 107950 h 141025"/>
              <a:gd name="connsiteX17" fmla="*/ 1036403 w 1722203"/>
              <a:gd name="connsiteY17" fmla="*/ 133350 h 141025"/>
              <a:gd name="connsiteX18" fmla="*/ 855428 w 1722203"/>
              <a:gd name="connsiteY18" fmla="*/ 120650 h 141025"/>
              <a:gd name="connsiteX19" fmla="*/ 566503 w 1722203"/>
              <a:gd name="connsiteY19" fmla="*/ 120650 h 141025"/>
              <a:gd name="connsiteX20" fmla="*/ 420453 w 1722203"/>
              <a:gd name="connsiteY20" fmla="*/ 120650 h 141025"/>
              <a:gd name="connsiteX21" fmla="*/ 195028 w 1722203"/>
              <a:gd name="connsiteY21" fmla="*/ 101600 h 141025"/>
              <a:gd name="connsiteX22" fmla="*/ 4528 w 1722203"/>
              <a:gd name="connsiteY22" fmla="*/ 111125 h 14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722203" h="141025">
                <a:moveTo>
                  <a:pt x="4528" y="111125"/>
                </a:moveTo>
                <a:cubicBezTo>
                  <a:pt x="-18755" y="113242"/>
                  <a:pt x="55328" y="114300"/>
                  <a:pt x="55328" y="114300"/>
                </a:cubicBezTo>
                <a:cubicBezTo>
                  <a:pt x="102424" y="118533"/>
                  <a:pt x="232070" y="137583"/>
                  <a:pt x="287103" y="136525"/>
                </a:cubicBezTo>
                <a:cubicBezTo>
                  <a:pt x="342136" y="135467"/>
                  <a:pt x="345311" y="114829"/>
                  <a:pt x="385528" y="107950"/>
                </a:cubicBezTo>
                <a:cubicBezTo>
                  <a:pt x="425745" y="101071"/>
                  <a:pt x="483953" y="97896"/>
                  <a:pt x="528403" y="95250"/>
                </a:cubicBezTo>
                <a:cubicBezTo>
                  <a:pt x="572853" y="92604"/>
                  <a:pt x="605132" y="91017"/>
                  <a:pt x="652228" y="92075"/>
                </a:cubicBezTo>
                <a:cubicBezTo>
                  <a:pt x="699324" y="93133"/>
                  <a:pt x="763882" y="103717"/>
                  <a:pt x="810978" y="101600"/>
                </a:cubicBezTo>
                <a:cubicBezTo>
                  <a:pt x="858074" y="99483"/>
                  <a:pt x="886649" y="77788"/>
                  <a:pt x="934803" y="79375"/>
                </a:cubicBezTo>
                <a:cubicBezTo>
                  <a:pt x="982957" y="80962"/>
                  <a:pt x="1058628" y="111125"/>
                  <a:pt x="1099903" y="111125"/>
                </a:cubicBezTo>
                <a:cubicBezTo>
                  <a:pt x="1141178" y="111125"/>
                  <a:pt x="1149645" y="81492"/>
                  <a:pt x="1182453" y="79375"/>
                </a:cubicBezTo>
                <a:cubicBezTo>
                  <a:pt x="1215261" y="77258"/>
                  <a:pt x="1245953" y="91546"/>
                  <a:pt x="1296753" y="98425"/>
                </a:cubicBezTo>
                <a:cubicBezTo>
                  <a:pt x="1347553" y="105304"/>
                  <a:pt x="1429045" y="128058"/>
                  <a:pt x="1487253" y="120650"/>
                </a:cubicBezTo>
                <a:cubicBezTo>
                  <a:pt x="1545461" y="113242"/>
                  <a:pt x="1606845" y="74083"/>
                  <a:pt x="1646003" y="53975"/>
                </a:cubicBezTo>
                <a:cubicBezTo>
                  <a:pt x="1685161" y="33867"/>
                  <a:pt x="1722203" y="0"/>
                  <a:pt x="1722203" y="0"/>
                </a:cubicBezTo>
                <a:cubicBezTo>
                  <a:pt x="1722203" y="0"/>
                  <a:pt x="1687278" y="30692"/>
                  <a:pt x="1646003" y="53975"/>
                </a:cubicBezTo>
                <a:cubicBezTo>
                  <a:pt x="1604728" y="77258"/>
                  <a:pt x="1544403" y="130704"/>
                  <a:pt x="1474553" y="139700"/>
                </a:cubicBezTo>
                <a:cubicBezTo>
                  <a:pt x="1404703" y="148696"/>
                  <a:pt x="1299928" y="109008"/>
                  <a:pt x="1226903" y="107950"/>
                </a:cubicBezTo>
                <a:cubicBezTo>
                  <a:pt x="1153878" y="106892"/>
                  <a:pt x="1098315" y="131233"/>
                  <a:pt x="1036403" y="133350"/>
                </a:cubicBezTo>
                <a:cubicBezTo>
                  <a:pt x="974491" y="135467"/>
                  <a:pt x="933745" y="122767"/>
                  <a:pt x="855428" y="120650"/>
                </a:cubicBezTo>
                <a:cubicBezTo>
                  <a:pt x="777111" y="118533"/>
                  <a:pt x="566503" y="120650"/>
                  <a:pt x="566503" y="120650"/>
                </a:cubicBezTo>
                <a:cubicBezTo>
                  <a:pt x="494007" y="120650"/>
                  <a:pt x="482366" y="123825"/>
                  <a:pt x="420453" y="120650"/>
                </a:cubicBezTo>
                <a:cubicBezTo>
                  <a:pt x="358540" y="117475"/>
                  <a:pt x="260645" y="103717"/>
                  <a:pt x="195028" y="101600"/>
                </a:cubicBezTo>
                <a:cubicBezTo>
                  <a:pt x="129411" y="99483"/>
                  <a:pt x="27811" y="109008"/>
                  <a:pt x="4528" y="11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B472690C-2F01-4A61-99B2-0582861E288C}"/>
              </a:ext>
            </a:extLst>
          </p:cNvPr>
          <p:cNvSpPr/>
          <p:nvPr/>
        </p:nvSpPr>
        <p:spPr>
          <a:xfrm>
            <a:off x="7061200" y="6143625"/>
            <a:ext cx="1547943" cy="73028"/>
          </a:xfrm>
          <a:custGeom>
            <a:avLst/>
            <a:gdLst>
              <a:gd name="connsiteX0" fmla="*/ 0 w 1547943"/>
              <a:gd name="connsiteY0" fmla="*/ 0 h 73028"/>
              <a:gd name="connsiteX1" fmla="*/ 114300 w 1547943"/>
              <a:gd name="connsiteY1" fmla="*/ 6350 h 73028"/>
              <a:gd name="connsiteX2" fmla="*/ 733425 w 1547943"/>
              <a:gd name="connsiteY2" fmla="*/ 73025 h 73028"/>
              <a:gd name="connsiteX3" fmla="*/ 1527175 w 1547943"/>
              <a:gd name="connsiteY3" fmla="*/ 9525 h 73028"/>
              <a:gd name="connsiteX4" fmla="*/ 1333500 w 1547943"/>
              <a:gd name="connsiteY4" fmla="*/ 15875 h 73028"/>
              <a:gd name="connsiteX5" fmla="*/ 1035050 w 1547943"/>
              <a:gd name="connsiteY5" fmla="*/ 19050 h 73028"/>
              <a:gd name="connsiteX6" fmla="*/ 511175 w 1547943"/>
              <a:gd name="connsiteY6" fmla="*/ 25400 h 73028"/>
              <a:gd name="connsiteX7" fmla="*/ 0 w 1547943"/>
              <a:gd name="connsiteY7" fmla="*/ 0 h 7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7943" h="73028">
                <a:moveTo>
                  <a:pt x="0" y="0"/>
                </a:moveTo>
                <a:lnTo>
                  <a:pt x="114300" y="6350"/>
                </a:lnTo>
                <a:cubicBezTo>
                  <a:pt x="236537" y="18521"/>
                  <a:pt x="497946" y="72496"/>
                  <a:pt x="733425" y="73025"/>
                </a:cubicBezTo>
                <a:cubicBezTo>
                  <a:pt x="968904" y="73554"/>
                  <a:pt x="1427163" y="19050"/>
                  <a:pt x="1527175" y="9525"/>
                </a:cubicBezTo>
                <a:cubicBezTo>
                  <a:pt x="1627187" y="0"/>
                  <a:pt x="1333500" y="15875"/>
                  <a:pt x="1333500" y="15875"/>
                </a:cubicBezTo>
                <a:lnTo>
                  <a:pt x="1035050" y="19050"/>
                </a:lnTo>
                <a:cubicBezTo>
                  <a:pt x="897996" y="20637"/>
                  <a:pt x="681037" y="32808"/>
                  <a:pt x="511175" y="254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9687CB27-3F93-400E-8AB2-1865E578500D}"/>
              </a:ext>
            </a:extLst>
          </p:cNvPr>
          <p:cNvSpPr/>
          <p:nvPr/>
        </p:nvSpPr>
        <p:spPr>
          <a:xfrm>
            <a:off x="4050678" y="5576021"/>
            <a:ext cx="891803" cy="324279"/>
          </a:xfrm>
          <a:custGeom>
            <a:avLst/>
            <a:gdLst>
              <a:gd name="connsiteX0" fmla="*/ 13322 w 891803"/>
              <a:gd name="connsiteY0" fmla="*/ 1396 h 324279"/>
              <a:gd name="connsiteX1" fmla="*/ 59889 w 891803"/>
              <a:gd name="connsiteY1" fmla="*/ 28912 h 324279"/>
              <a:gd name="connsiteX2" fmla="*/ 330822 w 891803"/>
              <a:gd name="connsiteY2" fmla="*/ 138979 h 324279"/>
              <a:gd name="connsiteX3" fmla="*/ 641972 w 891803"/>
              <a:gd name="connsiteY3" fmla="*/ 236346 h 324279"/>
              <a:gd name="connsiteX4" fmla="*/ 762622 w 891803"/>
              <a:gd name="connsiteY4" fmla="*/ 282912 h 324279"/>
              <a:gd name="connsiteX5" fmla="*/ 891739 w 891803"/>
              <a:gd name="connsiteY5" fmla="*/ 323129 h 324279"/>
              <a:gd name="connsiteX6" fmla="*/ 745689 w 891803"/>
              <a:gd name="connsiteY6" fmla="*/ 236346 h 324279"/>
              <a:gd name="connsiteX7" fmla="*/ 498039 w 891803"/>
              <a:gd name="connsiteY7" fmla="*/ 155912 h 324279"/>
              <a:gd name="connsiteX8" fmla="*/ 241922 w 891803"/>
              <a:gd name="connsiteY8" fmla="*/ 60662 h 324279"/>
              <a:gd name="connsiteX9" fmla="*/ 13322 w 891803"/>
              <a:gd name="connsiteY9" fmla="*/ 1396 h 324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1803" h="324279">
                <a:moveTo>
                  <a:pt x="13322" y="1396"/>
                </a:moveTo>
                <a:cubicBezTo>
                  <a:pt x="-17017" y="-3896"/>
                  <a:pt x="6972" y="5982"/>
                  <a:pt x="59889" y="28912"/>
                </a:cubicBezTo>
                <a:cubicBezTo>
                  <a:pt x="112806" y="51842"/>
                  <a:pt x="233808" y="104407"/>
                  <a:pt x="330822" y="138979"/>
                </a:cubicBezTo>
                <a:cubicBezTo>
                  <a:pt x="427836" y="173551"/>
                  <a:pt x="570005" y="212357"/>
                  <a:pt x="641972" y="236346"/>
                </a:cubicBezTo>
                <a:cubicBezTo>
                  <a:pt x="713939" y="260335"/>
                  <a:pt x="720994" y="268448"/>
                  <a:pt x="762622" y="282912"/>
                </a:cubicBezTo>
                <a:cubicBezTo>
                  <a:pt x="804250" y="297376"/>
                  <a:pt x="894561" y="330890"/>
                  <a:pt x="891739" y="323129"/>
                </a:cubicBezTo>
                <a:cubicBezTo>
                  <a:pt x="888917" y="315368"/>
                  <a:pt x="811306" y="264215"/>
                  <a:pt x="745689" y="236346"/>
                </a:cubicBezTo>
                <a:cubicBezTo>
                  <a:pt x="680072" y="208477"/>
                  <a:pt x="582000" y="185193"/>
                  <a:pt x="498039" y="155912"/>
                </a:cubicBezTo>
                <a:cubicBezTo>
                  <a:pt x="414078" y="126631"/>
                  <a:pt x="320239" y="87473"/>
                  <a:pt x="241922" y="60662"/>
                </a:cubicBezTo>
                <a:cubicBezTo>
                  <a:pt x="163605" y="33851"/>
                  <a:pt x="43661" y="6688"/>
                  <a:pt x="13322" y="1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E83DF520-06D3-4E7E-8DFE-AD71239C7BCD}"/>
              </a:ext>
            </a:extLst>
          </p:cNvPr>
          <p:cNvSpPr/>
          <p:nvPr/>
        </p:nvSpPr>
        <p:spPr>
          <a:xfrm>
            <a:off x="3698753" y="5508902"/>
            <a:ext cx="877924" cy="176824"/>
          </a:xfrm>
          <a:custGeom>
            <a:avLst/>
            <a:gdLst>
              <a:gd name="connsiteX0" fmla="*/ 15997 w 877924"/>
              <a:gd name="connsiteY0" fmla="*/ 66398 h 176824"/>
              <a:gd name="connsiteX1" fmla="*/ 75264 w 877924"/>
              <a:gd name="connsiteY1" fmla="*/ 66398 h 176824"/>
              <a:gd name="connsiteX2" fmla="*/ 299630 w 877924"/>
              <a:gd name="connsiteY2" fmla="*/ 36765 h 176824"/>
              <a:gd name="connsiteX3" fmla="*/ 629830 w 877924"/>
              <a:gd name="connsiteY3" fmla="*/ 159531 h 176824"/>
              <a:gd name="connsiteX4" fmla="*/ 727197 w 877924"/>
              <a:gd name="connsiteY4" fmla="*/ 155298 h 176824"/>
              <a:gd name="connsiteX5" fmla="*/ 824564 w 877924"/>
              <a:gd name="connsiteY5" fmla="*/ 129898 h 176824"/>
              <a:gd name="connsiteX6" fmla="*/ 877480 w 877924"/>
              <a:gd name="connsiteY6" fmla="*/ 70631 h 176824"/>
              <a:gd name="connsiteX7" fmla="*/ 843614 w 877924"/>
              <a:gd name="connsiteY7" fmla="*/ 123548 h 176824"/>
              <a:gd name="connsiteX8" fmla="*/ 739897 w 877924"/>
              <a:gd name="connsiteY8" fmla="*/ 174348 h 176824"/>
              <a:gd name="connsiteX9" fmla="*/ 432980 w 877924"/>
              <a:gd name="connsiteY9" fmla="*/ 40998 h 176824"/>
              <a:gd name="connsiteX10" fmla="*/ 339847 w 877924"/>
              <a:gd name="connsiteY10" fmla="*/ 781 h 176824"/>
              <a:gd name="connsiteX11" fmla="*/ 15997 w 877924"/>
              <a:gd name="connsiteY11" fmla="*/ 66398 h 176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7924" h="176824">
                <a:moveTo>
                  <a:pt x="15997" y="66398"/>
                </a:moveTo>
                <a:cubicBezTo>
                  <a:pt x="-28100" y="77334"/>
                  <a:pt x="27992" y="71337"/>
                  <a:pt x="75264" y="66398"/>
                </a:cubicBezTo>
                <a:cubicBezTo>
                  <a:pt x="122536" y="61459"/>
                  <a:pt x="207202" y="21243"/>
                  <a:pt x="299630" y="36765"/>
                </a:cubicBezTo>
                <a:cubicBezTo>
                  <a:pt x="392058" y="52287"/>
                  <a:pt x="558569" y="139776"/>
                  <a:pt x="629830" y="159531"/>
                </a:cubicBezTo>
                <a:cubicBezTo>
                  <a:pt x="701091" y="179287"/>
                  <a:pt x="694741" y="160237"/>
                  <a:pt x="727197" y="155298"/>
                </a:cubicBezTo>
                <a:cubicBezTo>
                  <a:pt x="759653" y="150359"/>
                  <a:pt x="799517" y="144009"/>
                  <a:pt x="824564" y="129898"/>
                </a:cubicBezTo>
                <a:cubicBezTo>
                  <a:pt x="849611" y="115787"/>
                  <a:pt x="874305" y="71689"/>
                  <a:pt x="877480" y="70631"/>
                </a:cubicBezTo>
                <a:cubicBezTo>
                  <a:pt x="880655" y="69573"/>
                  <a:pt x="866544" y="106262"/>
                  <a:pt x="843614" y="123548"/>
                </a:cubicBezTo>
                <a:cubicBezTo>
                  <a:pt x="820684" y="140834"/>
                  <a:pt x="808336" y="188106"/>
                  <a:pt x="739897" y="174348"/>
                </a:cubicBezTo>
                <a:cubicBezTo>
                  <a:pt x="671458" y="160590"/>
                  <a:pt x="499655" y="69926"/>
                  <a:pt x="432980" y="40998"/>
                </a:cubicBezTo>
                <a:cubicBezTo>
                  <a:pt x="366305" y="12070"/>
                  <a:pt x="406875" y="-3805"/>
                  <a:pt x="339847" y="781"/>
                </a:cubicBezTo>
                <a:cubicBezTo>
                  <a:pt x="272819" y="5367"/>
                  <a:pt x="60094" y="55462"/>
                  <a:pt x="15997" y="66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43367CAD-CF35-47F0-B03F-A6CBA1C9187C}"/>
              </a:ext>
            </a:extLst>
          </p:cNvPr>
          <p:cNvSpPr/>
          <p:nvPr/>
        </p:nvSpPr>
        <p:spPr>
          <a:xfrm>
            <a:off x="2933147" y="5529831"/>
            <a:ext cx="1001917" cy="348995"/>
          </a:xfrm>
          <a:custGeom>
            <a:avLst/>
            <a:gdLst>
              <a:gd name="connsiteX0" fmla="*/ 30186 w 1001917"/>
              <a:gd name="connsiteY0" fmla="*/ 335452 h 348995"/>
              <a:gd name="connsiteX1" fmla="*/ 80986 w 1001917"/>
              <a:gd name="connsiteY1" fmla="*/ 316402 h 348995"/>
              <a:gd name="connsiteX2" fmla="*/ 483153 w 1001917"/>
              <a:gd name="connsiteY2" fmla="*/ 170352 h 348995"/>
              <a:gd name="connsiteX3" fmla="*/ 872620 w 1001917"/>
              <a:gd name="connsiteY3" fmla="*/ 11602 h 348995"/>
              <a:gd name="connsiteX4" fmla="*/ 1001736 w 1001917"/>
              <a:gd name="connsiteY4" fmla="*/ 13719 h 348995"/>
              <a:gd name="connsiteX5" fmla="*/ 893786 w 1001917"/>
              <a:gd name="connsiteY5" fmla="*/ 26419 h 348995"/>
              <a:gd name="connsiteX6" fmla="*/ 622853 w 1001917"/>
              <a:gd name="connsiteY6" fmla="*/ 81452 h 348995"/>
              <a:gd name="connsiteX7" fmla="*/ 30186 w 1001917"/>
              <a:gd name="connsiteY7" fmla="*/ 335452 h 34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1917" h="348995">
                <a:moveTo>
                  <a:pt x="30186" y="335452"/>
                </a:moveTo>
                <a:cubicBezTo>
                  <a:pt x="-60125" y="374610"/>
                  <a:pt x="80986" y="316402"/>
                  <a:pt x="80986" y="316402"/>
                </a:cubicBezTo>
                <a:cubicBezTo>
                  <a:pt x="156481" y="288885"/>
                  <a:pt x="351214" y="221152"/>
                  <a:pt x="483153" y="170352"/>
                </a:cubicBezTo>
                <a:cubicBezTo>
                  <a:pt x="615092" y="119552"/>
                  <a:pt x="786189" y="37708"/>
                  <a:pt x="872620" y="11602"/>
                </a:cubicBezTo>
                <a:cubicBezTo>
                  <a:pt x="959051" y="-14504"/>
                  <a:pt x="998208" y="11250"/>
                  <a:pt x="1001736" y="13719"/>
                </a:cubicBezTo>
                <a:cubicBezTo>
                  <a:pt x="1005264" y="16188"/>
                  <a:pt x="956933" y="15130"/>
                  <a:pt x="893786" y="26419"/>
                </a:cubicBezTo>
                <a:cubicBezTo>
                  <a:pt x="830639" y="37708"/>
                  <a:pt x="761847" y="32063"/>
                  <a:pt x="622853" y="81452"/>
                </a:cubicBezTo>
                <a:cubicBezTo>
                  <a:pt x="483859" y="130841"/>
                  <a:pt x="120497" y="296294"/>
                  <a:pt x="30186" y="335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57391B8F-2067-4B96-A5A0-0A78A285E2E6}"/>
              </a:ext>
            </a:extLst>
          </p:cNvPr>
          <p:cNvSpPr/>
          <p:nvPr/>
        </p:nvSpPr>
        <p:spPr>
          <a:xfrm>
            <a:off x="3130441" y="5799643"/>
            <a:ext cx="340589" cy="249696"/>
          </a:xfrm>
          <a:custGeom>
            <a:avLst/>
            <a:gdLst>
              <a:gd name="connsiteX0" fmla="*/ 109 w 340589"/>
              <a:gd name="connsiteY0" fmla="*/ 24 h 249696"/>
              <a:gd name="connsiteX1" fmla="*/ 190609 w 340589"/>
              <a:gd name="connsiteY1" fmla="*/ 55057 h 249696"/>
              <a:gd name="connsiteX2" fmla="*/ 330309 w 340589"/>
              <a:gd name="connsiteY2" fmla="*/ 247674 h 249696"/>
              <a:gd name="connsiteX3" fmla="*/ 317609 w 340589"/>
              <a:gd name="connsiteY3" fmla="*/ 150307 h 249696"/>
              <a:gd name="connsiteX4" fmla="*/ 218126 w 340589"/>
              <a:gd name="connsiteY4" fmla="*/ 59290 h 249696"/>
              <a:gd name="connsiteX5" fmla="*/ 109 w 340589"/>
              <a:gd name="connsiteY5" fmla="*/ 24 h 249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0589" h="249696">
                <a:moveTo>
                  <a:pt x="109" y="24"/>
                </a:moveTo>
                <a:cubicBezTo>
                  <a:pt x="-4477" y="-682"/>
                  <a:pt x="135576" y="13782"/>
                  <a:pt x="190609" y="55057"/>
                </a:cubicBezTo>
                <a:cubicBezTo>
                  <a:pt x="245642" y="96332"/>
                  <a:pt x="309142" y="231799"/>
                  <a:pt x="330309" y="247674"/>
                </a:cubicBezTo>
                <a:cubicBezTo>
                  <a:pt x="351476" y="263549"/>
                  <a:pt x="336306" y="181704"/>
                  <a:pt x="317609" y="150307"/>
                </a:cubicBezTo>
                <a:cubicBezTo>
                  <a:pt x="298912" y="118910"/>
                  <a:pt x="271748" y="81162"/>
                  <a:pt x="218126" y="59290"/>
                </a:cubicBezTo>
                <a:cubicBezTo>
                  <a:pt x="164504" y="37418"/>
                  <a:pt x="4695" y="730"/>
                  <a:pt x="109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B84EFBC2-866F-4A00-9377-F4D737D4A5B3}"/>
              </a:ext>
            </a:extLst>
          </p:cNvPr>
          <p:cNvSpPr/>
          <p:nvPr/>
        </p:nvSpPr>
        <p:spPr>
          <a:xfrm>
            <a:off x="2958411" y="5872184"/>
            <a:ext cx="599847" cy="584467"/>
          </a:xfrm>
          <a:custGeom>
            <a:avLst/>
            <a:gdLst>
              <a:gd name="connsiteX0" fmla="*/ 689 w 599847"/>
              <a:gd name="connsiteY0" fmla="*/ 7916 h 584467"/>
              <a:gd name="connsiteX1" fmla="*/ 294906 w 599847"/>
              <a:gd name="connsiteY1" fmla="*/ 92583 h 584467"/>
              <a:gd name="connsiteX2" fmla="*/ 472706 w 599847"/>
              <a:gd name="connsiteY2" fmla="*/ 319066 h 584467"/>
              <a:gd name="connsiteX3" fmla="*/ 597589 w 599847"/>
              <a:gd name="connsiteY3" fmla="*/ 581533 h 584467"/>
              <a:gd name="connsiteX4" fmla="*/ 542556 w 599847"/>
              <a:gd name="connsiteY4" fmla="*/ 439716 h 584467"/>
              <a:gd name="connsiteX5" fmla="*/ 411322 w 599847"/>
              <a:gd name="connsiteY5" fmla="*/ 132799 h 584467"/>
              <a:gd name="connsiteX6" fmla="*/ 218706 w 599847"/>
              <a:gd name="connsiteY6" fmla="*/ 18499 h 584467"/>
              <a:gd name="connsiteX7" fmla="*/ 689 w 599847"/>
              <a:gd name="connsiteY7" fmla="*/ 7916 h 584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847" h="584467">
                <a:moveTo>
                  <a:pt x="689" y="7916"/>
                </a:moveTo>
                <a:cubicBezTo>
                  <a:pt x="13389" y="20263"/>
                  <a:pt x="216237" y="40725"/>
                  <a:pt x="294906" y="92583"/>
                </a:cubicBezTo>
                <a:cubicBezTo>
                  <a:pt x="373576" y="144441"/>
                  <a:pt x="422259" y="237574"/>
                  <a:pt x="472706" y="319066"/>
                </a:cubicBezTo>
                <a:cubicBezTo>
                  <a:pt x="523153" y="400558"/>
                  <a:pt x="585947" y="561425"/>
                  <a:pt x="597589" y="581533"/>
                </a:cubicBezTo>
                <a:cubicBezTo>
                  <a:pt x="609231" y="601641"/>
                  <a:pt x="573600" y="514505"/>
                  <a:pt x="542556" y="439716"/>
                </a:cubicBezTo>
                <a:cubicBezTo>
                  <a:pt x="511512" y="364927"/>
                  <a:pt x="465297" y="203002"/>
                  <a:pt x="411322" y="132799"/>
                </a:cubicBezTo>
                <a:cubicBezTo>
                  <a:pt x="357347" y="62596"/>
                  <a:pt x="283264" y="40371"/>
                  <a:pt x="218706" y="18499"/>
                </a:cubicBezTo>
                <a:cubicBezTo>
                  <a:pt x="154148" y="-3373"/>
                  <a:pt x="-12011" y="-4431"/>
                  <a:pt x="689" y="7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06511AD1-50E1-4355-B43E-0EE37EF59F9F}"/>
              </a:ext>
            </a:extLst>
          </p:cNvPr>
          <p:cNvSpPr/>
          <p:nvPr/>
        </p:nvSpPr>
        <p:spPr>
          <a:xfrm>
            <a:off x="2572873" y="5904283"/>
            <a:ext cx="417507" cy="533065"/>
          </a:xfrm>
          <a:custGeom>
            <a:avLst/>
            <a:gdLst>
              <a:gd name="connsiteX0" fmla="*/ 415860 w 417507"/>
              <a:gd name="connsiteY0" fmla="*/ 1217 h 533065"/>
              <a:gd name="connsiteX1" fmla="*/ 212660 w 417507"/>
              <a:gd name="connsiteY1" fmla="*/ 134567 h 533065"/>
              <a:gd name="connsiteX2" fmla="*/ 130110 w 417507"/>
              <a:gd name="connsiteY2" fmla="*/ 210767 h 533065"/>
              <a:gd name="connsiteX3" fmla="*/ 72960 w 417507"/>
              <a:gd name="connsiteY3" fmla="*/ 295434 h 533065"/>
              <a:gd name="connsiteX4" fmla="*/ 3110 w 417507"/>
              <a:gd name="connsiteY4" fmla="*/ 526150 h 533065"/>
              <a:gd name="connsiteX5" fmla="*/ 20044 w 417507"/>
              <a:gd name="connsiteY5" fmla="*/ 449950 h 533065"/>
              <a:gd name="connsiteX6" fmla="*/ 89894 w 417507"/>
              <a:gd name="connsiteY6" fmla="*/ 219234 h 533065"/>
              <a:gd name="connsiteX7" fmla="*/ 415860 w 417507"/>
              <a:gd name="connsiteY7" fmla="*/ 1217 h 53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507" h="533065">
                <a:moveTo>
                  <a:pt x="415860" y="1217"/>
                </a:moveTo>
                <a:cubicBezTo>
                  <a:pt x="436321" y="-12894"/>
                  <a:pt x="260285" y="99642"/>
                  <a:pt x="212660" y="134567"/>
                </a:cubicBezTo>
                <a:cubicBezTo>
                  <a:pt x="165035" y="169492"/>
                  <a:pt x="153393" y="183956"/>
                  <a:pt x="130110" y="210767"/>
                </a:cubicBezTo>
                <a:cubicBezTo>
                  <a:pt x="106827" y="237578"/>
                  <a:pt x="94127" y="242870"/>
                  <a:pt x="72960" y="295434"/>
                </a:cubicBezTo>
                <a:cubicBezTo>
                  <a:pt x="51793" y="347998"/>
                  <a:pt x="11929" y="500397"/>
                  <a:pt x="3110" y="526150"/>
                </a:cubicBezTo>
                <a:cubicBezTo>
                  <a:pt x="-5709" y="551903"/>
                  <a:pt x="5580" y="501103"/>
                  <a:pt x="20044" y="449950"/>
                </a:cubicBezTo>
                <a:cubicBezTo>
                  <a:pt x="34508" y="398797"/>
                  <a:pt x="30275" y="291553"/>
                  <a:pt x="89894" y="219234"/>
                </a:cubicBezTo>
                <a:cubicBezTo>
                  <a:pt x="149513" y="146915"/>
                  <a:pt x="395399" y="15328"/>
                  <a:pt x="415860" y="1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207510E7-C57A-4EE8-B022-81868E5C6A57}"/>
              </a:ext>
            </a:extLst>
          </p:cNvPr>
          <p:cNvSpPr/>
          <p:nvPr/>
        </p:nvSpPr>
        <p:spPr>
          <a:xfrm>
            <a:off x="9246041" y="5865784"/>
            <a:ext cx="326287" cy="573081"/>
          </a:xfrm>
          <a:custGeom>
            <a:avLst/>
            <a:gdLst>
              <a:gd name="connsiteX0" fmla="*/ 1676 w 326287"/>
              <a:gd name="connsiteY0" fmla="*/ 1616 h 573081"/>
              <a:gd name="connsiteX1" fmla="*/ 194292 w 326287"/>
              <a:gd name="connsiteY1" fmla="*/ 134966 h 573081"/>
              <a:gd name="connsiteX2" fmla="*/ 278959 w 326287"/>
              <a:gd name="connsiteY2" fmla="*/ 321233 h 573081"/>
              <a:gd name="connsiteX3" fmla="*/ 240859 w 326287"/>
              <a:gd name="connsiteY3" fmla="*/ 568883 h 573081"/>
              <a:gd name="connsiteX4" fmla="*/ 264142 w 326287"/>
              <a:gd name="connsiteY4" fmla="*/ 458816 h 573081"/>
              <a:gd name="connsiteX5" fmla="*/ 314942 w 326287"/>
              <a:gd name="connsiteY5" fmla="*/ 225983 h 573081"/>
              <a:gd name="connsiteX6" fmla="*/ 1676 w 326287"/>
              <a:gd name="connsiteY6" fmla="*/ 1616 h 57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287" h="573081">
                <a:moveTo>
                  <a:pt x="1676" y="1616"/>
                </a:moveTo>
                <a:cubicBezTo>
                  <a:pt x="-18432" y="-13553"/>
                  <a:pt x="148078" y="81697"/>
                  <a:pt x="194292" y="134966"/>
                </a:cubicBezTo>
                <a:cubicBezTo>
                  <a:pt x="240506" y="188235"/>
                  <a:pt x="271198" y="248914"/>
                  <a:pt x="278959" y="321233"/>
                </a:cubicBezTo>
                <a:cubicBezTo>
                  <a:pt x="286720" y="393552"/>
                  <a:pt x="243329" y="545953"/>
                  <a:pt x="240859" y="568883"/>
                </a:cubicBezTo>
                <a:cubicBezTo>
                  <a:pt x="238390" y="591814"/>
                  <a:pt x="251795" y="515966"/>
                  <a:pt x="264142" y="458816"/>
                </a:cubicBezTo>
                <a:cubicBezTo>
                  <a:pt x="276489" y="401666"/>
                  <a:pt x="355159" y="302888"/>
                  <a:pt x="314942" y="225983"/>
                </a:cubicBezTo>
                <a:cubicBezTo>
                  <a:pt x="274725" y="149078"/>
                  <a:pt x="21784" y="16785"/>
                  <a:pt x="1676" y="1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542B2028-EBF6-4931-BCCD-4F05E4B9537B}"/>
              </a:ext>
            </a:extLst>
          </p:cNvPr>
          <p:cNvSpPr/>
          <p:nvPr/>
        </p:nvSpPr>
        <p:spPr>
          <a:xfrm>
            <a:off x="8639768" y="5757131"/>
            <a:ext cx="598223" cy="105893"/>
          </a:xfrm>
          <a:custGeom>
            <a:avLst/>
            <a:gdLst>
              <a:gd name="connsiteX0" fmla="*/ 465 w 598223"/>
              <a:gd name="connsiteY0" fmla="*/ 202 h 105893"/>
              <a:gd name="connsiteX1" fmla="*/ 337015 w 598223"/>
              <a:gd name="connsiteY1" fmla="*/ 25602 h 105893"/>
              <a:gd name="connsiteX2" fmla="*/ 593132 w 598223"/>
              <a:gd name="connsiteY2" fmla="*/ 103919 h 105893"/>
              <a:gd name="connsiteX3" fmla="*/ 489415 w 598223"/>
              <a:gd name="connsiteY3" fmla="*/ 78519 h 105893"/>
              <a:gd name="connsiteX4" fmla="*/ 269282 w 598223"/>
              <a:gd name="connsiteY4" fmla="*/ 36186 h 105893"/>
              <a:gd name="connsiteX5" fmla="*/ 465 w 598223"/>
              <a:gd name="connsiteY5" fmla="*/ 202 h 10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8223" h="105893">
                <a:moveTo>
                  <a:pt x="465" y="202"/>
                </a:moveTo>
                <a:cubicBezTo>
                  <a:pt x="11754" y="-1562"/>
                  <a:pt x="238237" y="8316"/>
                  <a:pt x="337015" y="25602"/>
                </a:cubicBezTo>
                <a:cubicBezTo>
                  <a:pt x="435793" y="42888"/>
                  <a:pt x="567732" y="95100"/>
                  <a:pt x="593132" y="103919"/>
                </a:cubicBezTo>
                <a:cubicBezTo>
                  <a:pt x="618532" y="112738"/>
                  <a:pt x="543390" y="89808"/>
                  <a:pt x="489415" y="78519"/>
                </a:cubicBezTo>
                <a:cubicBezTo>
                  <a:pt x="435440" y="67230"/>
                  <a:pt x="352538" y="47122"/>
                  <a:pt x="269282" y="36186"/>
                </a:cubicBezTo>
                <a:cubicBezTo>
                  <a:pt x="186026" y="25250"/>
                  <a:pt x="-10824" y="1966"/>
                  <a:pt x="465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14CB511A-A41F-4D33-99C9-31FE53308A8E}"/>
              </a:ext>
            </a:extLst>
          </p:cNvPr>
          <p:cNvSpPr/>
          <p:nvPr/>
        </p:nvSpPr>
        <p:spPr>
          <a:xfrm>
            <a:off x="9104410" y="5870113"/>
            <a:ext cx="141780" cy="577363"/>
          </a:xfrm>
          <a:custGeom>
            <a:avLst/>
            <a:gdLst>
              <a:gd name="connsiteX0" fmla="*/ 139073 w 141780"/>
              <a:gd name="connsiteY0" fmla="*/ 5754 h 577363"/>
              <a:gd name="connsiteX1" fmla="*/ 117907 w 141780"/>
              <a:gd name="connsiteY1" fmla="*/ 113704 h 577363"/>
              <a:gd name="connsiteX2" fmla="*/ 88273 w 141780"/>
              <a:gd name="connsiteY2" fmla="*/ 291504 h 577363"/>
              <a:gd name="connsiteX3" fmla="*/ 18423 w 141780"/>
              <a:gd name="connsiteY3" fmla="*/ 462954 h 577363"/>
              <a:gd name="connsiteX4" fmla="*/ 5723 w 141780"/>
              <a:gd name="connsiteY4" fmla="*/ 577254 h 577363"/>
              <a:gd name="connsiteX5" fmla="*/ 3607 w 141780"/>
              <a:gd name="connsiteY5" fmla="*/ 479887 h 577363"/>
              <a:gd name="connsiteX6" fmla="*/ 54407 w 141780"/>
              <a:gd name="connsiteY6" fmla="*/ 289387 h 577363"/>
              <a:gd name="connsiteX7" fmla="*/ 139073 w 141780"/>
              <a:gd name="connsiteY7" fmla="*/ 5754 h 57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780" h="577363">
                <a:moveTo>
                  <a:pt x="139073" y="5754"/>
                </a:moveTo>
                <a:cubicBezTo>
                  <a:pt x="149656" y="-23527"/>
                  <a:pt x="126374" y="66079"/>
                  <a:pt x="117907" y="113704"/>
                </a:cubicBezTo>
                <a:cubicBezTo>
                  <a:pt x="109440" y="161329"/>
                  <a:pt x="104854" y="233296"/>
                  <a:pt x="88273" y="291504"/>
                </a:cubicBezTo>
                <a:cubicBezTo>
                  <a:pt x="71692" y="349712"/>
                  <a:pt x="32181" y="415329"/>
                  <a:pt x="18423" y="462954"/>
                </a:cubicBezTo>
                <a:cubicBezTo>
                  <a:pt x="4665" y="510579"/>
                  <a:pt x="8192" y="574432"/>
                  <a:pt x="5723" y="577254"/>
                </a:cubicBezTo>
                <a:cubicBezTo>
                  <a:pt x="3254" y="580076"/>
                  <a:pt x="-4507" y="527865"/>
                  <a:pt x="3607" y="479887"/>
                </a:cubicBezTo>
                <a:cubicBezTo>
                  <a:pt x="11721" y="431909"/>
                  <a:pt x="32888" y="369115"/>
                  <a:pt x="54407" y="289387"/>
                </a:cubicBezTo>
                <a:cubicBezTo>
                  <a:pt x="75926" y="209659"/>
                  <a:pt x="128490" y="35035"/>
                  <a:pt x="139073" y="5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5C4AEF93-2252-4506-AF51-B63556898F1F}"/>
              </a:ext>
            </a:extLst>
          </p:cNvPr>
          <p:cNvSpPr/>
          <p:nvPr/>
        </p:nvSpPr>
        <p:spPr>
          <a:xfrm>
            <a:off x="8664798" y="5975818"/>
            <a:ext cx="505891" cy="158315"/>
          </a:xfrm>
          <a:custGeom>
            <a:avLst/>
            <a:gdLst>
              <a:gd name="connsiteX0" fmla="*/ 2952 w 505891"/>
              <a:gd name="connsiteY0" fmla="*/ 20699 h 158315"/>
              <a:gd name="connsiteX1" fmla="*/ 180752 w 505891"/>
              <a:gd name="connsiteY1" fmla="*/ 7999 h 158315"/>
              <a:gd name="connsiteX2" fmla="*/ 491902 w 505891"/>
              <a:gd name="connsiteY2" fmla="*/ 154049 h 158315"/>
              <a:gd name="connsiteX3" fmla="*/ 438985 w 505891"/>
              <a:gd name="connsiteY3" fmla="*/ 111715 h 158315"/>
              <a:gd name="connsiteX4" fmla="*/ 320452 w 505891"/>
              <a:gd name="connsiteY4" fmla="*/ 33399 h 158315"/>
              <a:gd name="connsiteX5" fmla="*/ 2952 w 505891"/>
              <a:gd name="connsiteY5" fmla="*/ 20699 h 158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5891" h="158315">
                <a:moveTo>
                  <a:pt x="2952" y="20699"/>
                </a:moveTo>
                <a:cubicBezTo>
                  <a:pt x="-20331" y="16466"/>
                  <a:pt x="99260" y="-14226"/>
                  <a:pt x="180752" y="7999"/>
                </a:cubicBezTo>
                <a:cubicBezTo>
                  <a:pt x="262244" y="30224"/>
                  <a:pt x="448863" y="136763"/>
                  <a:pt x="491902" y="154049"/>
                </a:cubicBezTo>
                <a:cubicBezTo>
                  <a:pt x="534941" y="171335"/>
                  <a:pt x="467560" y="131823"/>
                  <a:pt x="438985" y="111715"/>
                </a:cubicBezTo>
                <a:cubicBezTo>
                  <a:pt x="410410" y="91607"/>
                  <a:pt x="396299" y="48921"/>
                  <a:pt x="320452" y="33399"/>
                </a:cubicBezTo>
                <a:cubicBezTo>
                  <a:pt x="244605" y="17877"/>
                  <a:pt x="26235" y="24932"/>
                  <a:pt x="2952" y="20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BD108673-3263-4777-8BA9-37368CB2A6BC}"/>
              </a:ext>
            </a:extLst>
          </p:cNvPr>
          <p:cNvSpPr/>
          <p:nvPr/>
        </p:nvSpPr>
        <p:spPr>
          <a:xfrm>
            <a:off x="9127027" y="5839812"/>
            <a:ext cx="44568" cy="292549"/>
          </a:xfrm>
          <a:custGeom>
            <a:avLst/>
            <a:gdLst>
              <a:gd name="connsiteX0" fmla="*/ 40 w 44568"/>
              <a:gd name="connsiteY0" fmla="*/ 71 h 292549"/>
              <a:gd name="connsiteX1" fmla="*/ 36023 w 44568"/>
              <a:gd name="connsiteY1" fmla="*/ 127071 h 292549"/>
              <a:gd name="connsiteX2" fmla="*/ 8506 w 44568"/>
              <a:gd name="connsiteY2" fmla="*/ 290055 h 292549"/>
              <a:gd name="connsiteX3" fmla="*/ 29673 w 44568"/>
              <a:gd name="connsiteY3" fmla="*/ 220205 h 292549"/>
              <a:gd name="connsiteX4" fmla="*/ 44490 w 44568"/>
              <a:gd name="connsiteY4" fmla="*/ 144005 h 292549"/>
              <a:gd name="connsiteX5" fmla="*/ 40 w 44568"/>
              <a:gd name="connsiteY5" fmla="*/ 71 h 292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568" h="292549">
                <a:moveTo>
                  <a:pt x="40" y="71"/>
                </a:moveTo>
                <a:cubicBezTo>
                  <a:pt x="-1371" y="-2751"/>
                  <a:pt x="34612" y="78740"/>
                  <a:pt x="36023" y="127071"/>
                </a:cubicBezTo>
                <a:cubicBezTo>
                  <a:pt x="37434" y="175402"/>
                  <a:pt x="9564" y="274533"/>
                  <a:pt x="8506" y="290055"/>
                </a:cubicBezTo>
                <a:cubicBezTo>
                  <a:pt x="7448" y="305577"/>
                  <a:pt x="23676" y="244547"/>
                  <a:pt x="29673" y="220205"/>
                </a:cubicBezTo>
                <a:cubicBezTo>
                  <a:pt x="35670" y="195863"/>
                  <a:pt x="45548" y="176108"/>
                  <a:pt x="44490" y="144005"/>
                </a:cubicBezTo>
                <a:cubicBezTo>
                  <a:pt x="43432" y="111902"/>
                  <a:pt x="1451" y="2893"/>
                  <a:pt x="40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BEB1339C-D3EC-4249-B233-1E7C325F12F0}"/>
              </a:ext>
            </a:extLst>
          </p:cNvPr>
          <p:cNvSpPr/>
          <p:nvPr/>
        </p:nvSpPr>
        <p:spPr>
          <a:xfrm>
            <a:off x="5593653" y="777238"/>
            <a:ext cx="397928" cy="900521"/>
          </a:xfrm>
          <a:custGeom>
            <a:avLst/>
            <a:gdLst>
              <a:gd name="connsiteX0" fmla="*/ 365187 w 397928"/>
              <a:gd name="connsiteY0" fmla="*/ 2 h 900521"/>
              <a:gd name="connsiteX1" fmla="*/ 55307 w 397928"/>
              <a:gd name="connsiteY1" fmla="*/ 345442 h 900521"/>
              <a:gd name="connsiteX2" fmla="*/ 375347 w 397928"/>
              <a:gd name="connsiteY2" fmla="*/ 858522 h 900521"/>
              <a:gd name="connsiteX3" fmla="*/ 334707 w 397928"/>
              <a:gd name="connsiteY3" fmla="*/ 828042 h 900521"/>
              <a:gd name="connsiteX4" fmla="*/ 40067 w 397928"/>
              <a:gd name="connsiteY4" fmla="*/ 487682 h 900521"/>
              <a:gd name="connsiteX5" fmla="*/ 40067 w 397928"/>
              <a:gd name="connsiteY5" fmla="*/ 350522 h 900521"/>
              <a:gd name="connsiteX6" fmla="*/ 365187 w 397928"/>
              <a:gd name="connsiteY6" fmla="*/ 2 h 900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928" h="900521">
                <a:moveTo>
                  <a:pt x="365187" y="2"/>
                </a:moveTo>
                <a:cubicBezTo>
                  <a:pt x="367727" y="-845"/>
                  <a:pt x="53614" y="202355"/>
                  <a:pt x="55307" y="345442"/>
                </a:cubicBezTo>
                <a:cubicBezTo>
                  <a:pt x="57000" y="488529"/>
                  <a:pt x="375347" y="858522"/>
                  <a:pt x="375347" y="858522"/>
                </a:cubicBezTo>
                <a:cubicBezTo>
                  <a:pt x="421914" y="938955"/>
                  <a:pt x="390587" y="889849"/>
                  <a:pt x="334707" y="828042"/>
                </a:cubicBezTo>
                <a:cubicBezTo>
                  <a:pt x="278827" y="766235"/>
                  <a:pt x="89174" y="567269"/>
                  <a:pt x="40067" y="487682"/>
                </a:cubicBezTo>
                <a:cubicBezTo>
                  <a:pt x="-9040" y="408095"/>
                  <a:pt x="-17506" y="427569"/>
                  <a:pt x="40067" y="350522"/>
                </a:cubicBezTo>
                <a:cubicBezTo>
                  <a:pt x="97640" y="273475"/>
                  <a:pt x="362647" y="849"/>
                  <a:pt x="36518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CFA0C802-D2B5-4D78-BC0B-88B68BDA08E2}"/>
              </a:ext>
            </a:extLst>
          </p:cNvPr>
          <p:cNvSpPr/>
          <p:nvPr/>
        </p:nvSpPr>
        <p:spPr>
          <a:xfrm>
            <a:off x="5419549" y="801019"/>
            <a:ext cx="474481" cy="873737"/>
          </a:xfrm>
          <a:custGeom>
            <a:avLst/>
            <a:gdLst>
              <a:gd name="connsiteX0" fmla="*/ 391971 w 474481"/>
              <a:gd name="connsiteY0" fmla="*/ 1621 h 873737"/>
              <a:gd name="connsiteX1" fmla="*/ 21131 w 474481"/>
              <a:gd name="connsiteY1" fmla="*/ 250541 h 873737"/>
              <a:gd name="connsiteX2" fmla="*/ 468171 w 474481"/>
              <a:gd name="connsiteY2" fmla="*/ 860141 h 873737"/>
              <a:gd name="connsiteX3" fmla="*/ 264971 w 474481"/>
              <a:gd name="connsiteY3" fmla="*/ 646781 h 873737"/>
              <a:gd name="connsiteX4" fmla="*/ 811 w 474481"/>
              <a:gd name="connsiteY4" fmla="*/ 331821 h 873737"/>
              <a:gd name="connsiteX5" fmla="*/ 183691 w 474481"/>
              <a:gd name="connsiteY5" fmla="*/ 179421 h 873737"/>
              <a:gd name="connsiteX6" fmla="*/ 219251 w 474481"/>
              <a:gd name="connsiteY6" fmla="*/ 143861 h 873737"/>
              <a:gd name="connsiteX7" fmla="*/ 391971 w 474481"/>
              <a:gd name="connsiteY7" fmla="*/ 1621 h 87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481" h="873737">
                <a:moveTo>
                  <a:pt x="391971" y="1621"/>
                </a:moveTo>
                <a:cubicBezTo>
                  <a:pt x="358951" y="19401"/>
                  <a:pt x="8431" y="107454"/>
                  <a:pt x="21131" y="250541"/>
                </a:cubicBezTo>
                <a:cubicBezTo>
                  <a:pt x="33831" y="393628"/>
                  <a:pt x="427531" y="794101"/>
                  <a:pt x="468171" y="860141"/>
                </a:cubicBezTo>
                <a:cubicBezTo>
                  <a:pt x="508811" y="926181"/>
                  <a:pt x="342864" y="734834"/>
                  <a:pt x="264971" y="646781"/>
                </a:cubicBezTo>
                <a:cubicBezTo>
                  <a:pt x="187078" y="558728"/>
                  <a:pt x="14358" y="409714"/>
                  <a:pt x="811" y="331821"/>
                </a:cubicBezTo>
                <a:cubicBezTo>
                  <a:pt x="-12736" y="253928"/>
                  <a:pt x="147284" y="210748"/>
                  <a:pt x="183691" y="179421"/>
                </a:cubicBezTo>
                <a:cubicBezTo>
                  <a:pt x="220098" y="148094"/>
                  <a:pt x="184538" y="170108"/>
                  <a:pt x="219251" y="143861"/>
                </a:cubicBezTo>
                <a:cubicBezTo>
                  <a:pt x="253964" y="117614"/>
                  <a:pt x="424991" y="-16159"/>
                  <a:pt x="391971" y="1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20388D82-AC69-4335-806C-A8FD434271C0}"/>
              </a:ext>
            </a:extLst>
          </p:cNvPr>
          <p:cNvSpPr/>
          <p:nvPr/>
        </p:nvSpPr>
        <p:spPr>
          <a:xfrm>
            <a:off x="6053078" y="827807"/>
            <a:ext cx="719713" cy="808165"/>
          </a:xfrm>
          <a:custGeom>
            <a:avLst/>
            <a:gdLst>
              <a:gd name="connsiteX0" fmla="*/ 418842 w 719713"/>
              <a:gd name="connsiteY0" fmla="*/ 807953 h 808165"/>
              <a:gd name="connsiteX1" fmla="*/ 114042 w 719713"/>
              <a:gd name="connsiteY1" fmla="*/ 477753 h 808165"/>
              <a:gd name="connsiteX2" fmla="*/ 37842 w 719713"/>
              <a:gd name="connsiteY2" fmla="*/ 259313 h 808165"/>
              <a:gd name="connsiteX3" fmla="*/ 688082 w 719713"/>
              <a:gd name="connsiteY3" fmla="*/ 15473 h 808165"/>
              <a:gd name="connsiteX4" fmla="*/ 571242 w 719713"/>
              <a:gd name="connsiteY4" fmla="*/ 56113 h 808165"/>
              <a:gd name="connsiteX5" fmla="*/ 159762 w 719713"/>
              <a:gd name="connsiteY5" fmla="*/ 310113 h 808165"/>
              <a:gd name="connsiteX6" fmla="*/ 154682 w 719713"/>
              <a:gd name="connsiteY6" fmla="*/ 426953 h 808165"/>
              <a:gd name="connsiteX7" fmla="*/ 418842 w 719713"/>
              <a:gd name="connsiteY7" fmla="*/ 807953 h 808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9713" h="808165">
                <a:moveTo>
                  <a:pt x="418842" y="807953"/>
                </a:moveTo>
                <a:cubicBezTo>
                  <a:pt x="412069" y="816420"/>
                  <a:pt x="177542" y="569193"/>
                  <a:pt x="114042" y="477753"/>
                </a:cubicBezTo>
                <a:cubicBezTo>
                  <a:pt x="50542" y="386313"/>
                  <a:pt x="-57831" y="336360"/>
                  <a:pt x="37842" y="259313"/>
                </a:cubicBezTo>
                <a:cubicBezTo>
                  <a:pt x="133515" y="182266"/>
                  <a:pt x="599182" y="49340"/>
                  <a:pt x="688082" y="15473"/>
                </a:cubicBezTo>
                <a:cubicBezTo>
                  <a:pt x="776982" y="-18394"/>
                  <a:pt x="659295" y="7006"/>
                  <a:pt x="571242" y="56113"/>
                </a:cubicBezTo>
                <a:cubicBezTo>
                  <a:pt x="483189" y="105220"/>
                  <a:pt x="229189" y="248306"/>
                  <a:pt x="159762" y="310113"/>
                </a:cubicBezTo>
                <a:cubicBezTo>
                  <a:pt x="90335" y="371920"/>
                  <a:pt x="114889" y="343133"/>
                  <a:pt x="154682" y="426953"/>
                </a:cubicBezTo>
                <a:cubicBezTo>
                  <a:pt x="194475" y="510773"/>
                  <a:pt x="425615" y="799486"/>
                  <a:pt x="418842" y="807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AF71875B-DF7B-4FE5-A01C-73F3445529E1}"/>
              </a:ext>
            </a:extLst>
          </p:cNvPr>
          <p:cNvSpPr/>
          <p:nvPr/>
        </p:nvSpPr>
        <p:spPr>
          <a:xfrm>
            <a:off x="6343460" y="1073203"/>
            <a:ext cx="1077637" cy="598383"/>
          </a:xfrm>
          <a:custGeom>
            <a:avLst/>
            <a:gdLst>
              <a:gd name="connsiteX0" fmla="*/ 204660 w 1077637"/>
              <a:gd name="connsiteY0" fmla="*/ 598117 h 598383"/>
              <a:gd name="connsiteX1" fmla="*/ 6540 w 1077637"/>
              <a:gd name="connsiteY1" fmla="*/ 349197 h 598383"/>
              <a:gd name="connsiteX2" fmla="*/ 489140 w 1077637"/>
              <a:gd name="connsiteY2" fmla="*/ 3757 h 598383"/>
              <a:gd name="connsiteX3" fmla="*/ 1068260 w 1077637"/>
              <a:gd name="connsiteY3" fmla="*/ 161237 h 598383"/>
              <a:gd name="connsiteX4" fmla="*/ 829500 w 1077637"/>
              <a:gd name="connsiteY4" fmla="*/ 90117 h 598383"/>
              <a:gd name="connsiteX5" fmla="*/ 590740 w 1077637"/>
              <a:gd name="connsiteY5" fmla="*/ 34237 h 598383"/>
              <a:gd name="connsiteX6" fmla="*/ 128460 w 1077637"/>
              <a:gd name="connsiteY6" fmla="*/ 303477 h 598383"/>
              <a:gd name="connsiteX7" fmla="*/ 204660 w 1077637"/>
              <a:gd name="connsiteY7" fmla="*/ 598117 h 598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7637" h="598383">
                <a:moveTo>
                  <a:pt x="204660" y="598117"/>
                </a:moveTo>
                <a:cubicBezTo>
                  <a:pt x="184340" y="605737"/>
                  <a:pt x="-40873" y="448257"/>
                  <a:pt x="6540" y="349197"/>
                </a:cubicBezTo>
                <a:cubicBezTo>
                  <a:pt x="53953" y="250137"/>
                  <a:pt x="312187" y="35084"/>
                  <a:pt x="489140" y="3757"/>
                </a:cubicBezTo>
                <a:cubicBezTo>
                  <a:pt x="666093" y="-27570"/>
                  <a:pt x="1011533" y="146844"/>
                  <a:pt x="1068260" y="161237"/>
                </a:cubicBezTo>
                <a:cubicBezTo>
                  <a:pt x="1124987" y="175630"/>
                  <a:pt x="909087" y="111284"/>
                  <a:pt x="829500" y="90117"/>
                </a:cubicBezTo>
                <a:cubicBezTo>
                  <a:pt x="749913" y="68950"/>
                  <a:pt x="707580" y="-1323"/>
                  <a:pt x="590740" y="34237"/>
                </a:cubicBezTo>
                <a:cubicBezTo>
                  <a:pt x="473900" y="69797"/>
                  <a:pt x="193653" y="205264"/>
                  <a:pt x="128460" y="303477"/>
                </a:cubicBezTo>
                <a:cubicBezTo>
                  <a:pt x="63267" y="401690"/>
                  <a:pt x="224980" y="590497"/>
                  <a:pt x="204660" y="598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562ABEA0-6C3F-477E-AFE1-E3D9D7303CC4}"/>
              </a:ext>
            </a:extLst>
          </p:cNvPr>
          <p:cNvSpPr/>
          <p:nvPr/>
        </p:nvSpPr>
        <p:spPr>
          <a:xfrm>
            <a:off x="6451458" y="1389248"/>
            <a:ext cx="1400145" cy="381782"/>
          </a:xfrm>
          <a:custGeom>
            <a:avLst/>
            <a:gdLst>
              <a:gd name="connsiteX0" fmla="*/ 142 w 1400145"/>
              <a:gd name="connsiteY0" fmla="*/ 53472 h 381782"/>
              <a:gd name="connsiteX1" fmla="*/ 899302 w 1400145"/>
              <a:gd name="connsiteY1" fmla="*/ 17912 h 381782"/>
              <a:gd name="connsiteX2" fmla="*/ 1376822 w 1400145"/>
              <a:gd name="connsiteY2" fmla="*/ 373512 h 381782"/>
              <a:gd name="connsiteX3" fmla="*/ 1275222 w 1400145"/>
              <a:gd name="connsiteY3" fmla="*/ 251592 h 381782"/>
              <a:gd name="connsiteX4" fmla="*/ 833262 w 1400145"/>
              <a:gd name="connsiteY4" fmla="*/ 58552 h 381782"/>
              <a:gd name="connsiteX5" fmla="*/ 142 w 1400145"/>
              <a:gd name="connsiteY5" fmla="*/ 53472 h 38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0145" h="381782">
                <a:moveTo>
                  <a:pt x="142" y="53472"/>
                </a:moveTo>
                <a:cubicBezTo>
                  <a:pt x="11149" y="46699"/>
                  <a:pt x="669855" y="-35428"/>
                  <a:pt x="899302" y="17912"/>
                </a:cubicBezTo>
                <a:cubicBezTo>
                  <a:pt x="1128749" y="71252"/>
                  <a:pt x="1314169" y="334565"/>
                  <a:pt x="1376822" y="373512"/>
                </a:cubicBezTo>
                <a:cubicBezTo>
                  <a:pt x="1439475" y="412459"/>
                  <a:pt x="1365815" y="304085"/>
                  <a:pt x="1275222" y="251592"/>
                </a:cubicBezTo>
                <a:cubicBezTo>
                  <a:pt x="1184629" y="199099"/>
                  <a:pt x="1047469" y="90725"/>
                  <a:pt x="833262" y="58552"/>
                </a:cubicBezTo>
                <a:cubicBezTo>
                  <a:pt x="619055" y="26379"/>
                  <a:pt x="-10865" y="60245"/>
                  <a:pt x="142" y="53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8AB8A4D7-9E17-4A97-90D8-CE5DCD6A853E}"/>
              </a:ext>
            </a:extLst>
          </p:cNvPr>
          <p:cNvSpPr/>
          <p:nvPr/>
        </p:nvSpPr>
        <p:spPr>
          <a:xfrm>
            <a:off x="6460466" y="1566225"/>
            <a:ext cx="1579348" cy="885077"/>
          </a:xfrm>
          <a:custGeom>
            <a:avLst/>
            <a:gdLst>
              <a:gd name="connsiteX0" fmla="*/ 21614 w 1579348"/>
              <a:gd name="connsiteY0" fmla="*/ 3495 h 885077"/>
              <a:gd name="connsiteX1" fmla="*/ 209574 w 1579348"/>
              <a:gd name="connsiteY1" fmla="*/ 23815 h 885077"/>
              <a:gd name="connsiteX2" fmla="*/ 961414 w 1579348"/>
              <a:gd name="connsiteY2" fmla="*/ 135575 h 885077"/>
              <a:gd name="connsiteX3" fmla="*/ 1535454 w 1579348"/>
              <a:gd name="connsiteY3" fmla="*/ 851855 h 885077"/>
              <a:gd name="connsiteX4" fmla="*/ 1459254 w 1579348"/>
              <a:gd name="connsiteY4" fmla="*/ 699455 h 885077"/>
              <a:gd name="connsiteX5" fmla="*/ 819174 w 1579348"/>
              <a:gd name="connsiteY5" fmla="*/ 110175 h 885077"/>
              <a:gd name="connsiteX6" fmla="*/ 21614 w 1579348"/>
              <a:gd name="connsiteY6" fmla="*/ 3495 h 885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9348" h="885077">
                <a:moveTo>
                  <a:pt x="21614" y="3495"/>
                </a:moveTo>
                <a:cubicBezTo>
                  <a:pt x="-79986" y="-10898"/>
                  <a:pt x="209574" y="23815"/>
                  <a:pt x="209574" y="23815"/>
                </a:cubicBezTo>
                <a:cubicBezTo>
                  <a:pt x="366207" y="45828"/>
                  <a:pt x="740434" y="-2432"/>
                  <a:pt x="961414" y="135575"/>
                </a:cubicBezTo>
                <a:cubicBezTo>
                  <a:pt x="1182394" y="273582"/>
                  <a:pt x="1452481" y="757875"/>
                  <a:pt x="1535454" y="851855"/>
                </a:cubicBezTo>
                <a:cubicBezTo>
                  <a:pt x="1618427" y="945835"/>
                  <a:pt x="1578634" y="823068"/>
                  <a:pt x="1459254" y="699455"/>
                </a:cubicBezTo>
                <a:cubicBezTo>
                  <a:pt x="1339874" y="575842"/>
                  <a:pt x="1060474" y="220242"/>
                  <a:pt x="819174" y="110175"/>
                </a:cubicBezTo>
                <a:cubicBezTo>
                  <a:pt x="577874" y="108"/>
                  <a:pt x="123214" y="17888"/>
                  <a:pt x="21614" y="3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953649EB-571C-4949-9419-850F7F251C21}"/>
              </a:ext>
            </a:extLst>
          </p:cNvPr>
          <p:cNvSpPr/>
          <p:nvPr/>
        </p:nvSpPr>
        <p:spPr>
          <a:xfrm>
            <a:off x="7447199" y="2016051"/>
            <a:ext cx="749385" cy="1644432"/>
          </a:xfrm>
          <a:custGeom>
            <a:avLst/>
            <a:gdLst>
              <a:gd name="connsiteX0" fmla="*/ 81 w 749385"/>
              <a:gd name="connsiteY0" fmla="*/ 709 h 1644432"/>
              <a:gd name="connsiteX1" fmla="*/ 533481 w 749385"/>
              <a:gd name="connsiteY1" fmla="*/ 635709 h 1644432"/>
              <a:gd name="connsiteX2" fmla="*/ 736681 w 749385"/>
              <a:gd name="connsiteY2" fmla="*/ 1600909 h 1644432"/>
              <a:gd name="connsiteX3" fmla="*/ 711281 w 749385"/>
              <a:gd name="connsiteY3" fmla="*/ 1382469 h 1644432"/>
              <a:gd name="connsiteX4" fmla="*/ 574121 w 749385"/>
              <a:gd name="connsiteY4" fmla="*/ 529029 h 1644432"/>
              <a:gd name="connsiteX5" fmla="*/ 81 w 749385"/>
              <a:gd name="connsiteY5" fmla="*/ 709 h 1644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9385" h="1644432">
                <a:moveTo>
                  <a:pt x="81" y="709"/>
                </a:moveTo>
                <a:cubicBezTo>
                  <a:pt x="-6692" y="18489"/>
                  <a:pt x="410714" y="369009"/>
                  <a:pt x="533481" y="635709"/>
                </a:cubicBezTo>
                <a:cubicBezTo>
                  <a:pt x="656248" y="902409"/>
                  <a:pt x="707048" y="1476449"/>
                  <a:pt x="736681" y="1600909"/>
                </a:cubicBezTo>
                <a:cubicBezTo>
                  <a:pt x="766314" y="1725369"/>
                  <a:pt x="738374" y="1561116"/>
                  <a:pt x="711281" y="1382469"/>
                </a:cubicBezTo>
                <a:cubicBezTo>
                  <a:pt x="684188" y="1203822"/>
                  <a:pt x="695194" y="755089"/>
                  <a:pt x="574121" y="529029"/>
                </a:cubicBezTo>
                <a:cubicBezTo>
                  <a:pt x="453048" y="302969"/>
                  <a:pt x="6854" y="-17071"/>
                  <a:pt x="81" y="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F8ADCFB1-40D1-434B-8A65-8DA5C1402A25}"/>
              </a:ext>
            </a:extLst>
          </p:cNvPr>
          <p:cNvSpPr/>
          <p:nvPr/>
        </p:nvSpPr>
        <p:spPr>
          <a:xfrm>
            <a:off x="7919133" y="2671415"/>
            <a:ext cx="178124" cy="934515"/>
          </a:xfrm>
          <a:custGeom>
            <a:avLst/>
            <a:gdLst>
              <a:gd name="connsiteX0" fmla="*/ 587 w 178124"/>
              <a:gd name="connsiteY0" fmla="*/ 665 h 934515"/>
              <a:gd name="connsiteX1" fmla="*/ 117427 w 178124"/>
              <a:gd name="connsiteY1" fmla="*/ 508665 h 934515"/>
              <a:gd name="connsiteX2" fmla="*/ 132667 w 178124"/>
              <a:gd name="connsiteY2" fmla="*/ 930305 h 934515"/>
              <a:gd name="connsiteX3" fmla="*/ 132667 w 178124"/>
              <a:gd name="connsiteY3" fmla="*/ 706785 h 934515"/>
              <a:gd name="connsiteX4" fmla="*/ 173307 w 178124"/>
              <a:gd name="connsiteY4" fmla="*/ 407065 h 934515"/>
              <a:gd name="connsiteX5" fmla="*/ 587 w 178124"/>
              <a:gd name="connsiteY5" fmla="*/ 665 h 934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124" h="934515">
                <a:moveTo>
                  <a:pt x="587" y="665"/>
                </a:moveTo>
                <a:cubicBezTo>
                  <a:pt x="-8726" y="17598"/>
                  <a:pt x="95414" y="353725"/>
                  <a:pt x="117427" y="508665"/>
                </a:cubicBezTo>
                <a:cubicBezTo>
                  <a:pt x="139440" y="663605"/>
                  <a:pt x="130127" y="897285"/>
                  <a:pt x="132667" y="930305"/>
                </a:cubicBezTo>
                <a:cubicBezTo>
                  <a:pt x="135207" y="963325"/>
                  <a:pt x="125894" y="793992"/>
                  <a:pt x="132667" y="706785"/>
                </a:cubicBezTo>
                <a:cubicBezTo>
                  <a:pt x="139440" y="619578"/>
                  <a:pt x="194474" y="519672"/>
                  <a:pt x="173307" y="407065"/>
                </a:cubicBezTo>
                <a:cubicBezTo>
                  <a:pt x="152140" y="294458"/>
                  <a:pt x="9900" y="-16268"/>
                  <a:pt x="587" y="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D3A8A92D-F98E-49D2-B2A1-06A73951E293}"/>
              </a:ext>
            </a:extLst>
          </p:cNvPr>
          <p:cNvSpPr/>
          <p:nvPr/>
        </p:nvSpPr>
        <p:spPr>
          <a:xfrm>
            <a:off x="7620824" y="4122263"/>
            <a:ext cx="595878" cy="1165640"/>
          </a:xfrm>
          <a:custGeom>
            <a:avLst/>
            <a:gdLst>
              <a:gd name="connsiteX0" fmla="*/ 563056 w 595878"/>
              <a:gd name="connsiteY0" fmla="*/ 7777 h 1165640"/>
              <a:gd name="connsiteX1" fmla="*/ 339536 w 595878"/>
              <a:gd name="connsiteY1" fmla="*/ 637697 h 1165640"/>
              <a:gd name="connsiteX2" fmla="*/ 4256 w 595878"/>
              <a:gd name="connsiteY2" fmla="*/ 1155857 h 1165640"/>
              <a:gd name="connsiteX3" fmla="*/ 176976 w 595878"/>
              <a:gd name="connsiteY3" fmla="*/ 927257 h 1165640"/>
              <a:gd name="connsiteX4" fmla="*/ 557976 w 595878"/>
              <a:gd name="connsiteY4" fmla="*/ 327817 h 1165640"/>
              <a:gd name="connsiteX5" fmla="*/ 563056 w 595878"/>
              <a:gd name="connsiteY5" fmla="*/ 7777 h 116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878" h="1165640">
                <a:moveTo>
                  <a:pt x="563056" y="7777"/>
                </a:moveTo>
                <a:cubicBezTo>
                  <a:pt x="526649" y="59424"/>
                  <a:pt x="432669" y="446350"/>
                  <a:pt x="339536" y="637697"/>
                </a:cubicBezTo>
                <a:cubicBezTo>
                  <a:pt x="246403" y="829044"/>
                  <a:pt x="31349" y="1107597"/>
                  <a:pt x="4256" y="1155857"/>
                </a:cubicBezTo>
                <a:cubicBezTo>
                  <a:pt x="-22837" y="1204117"/>
                  <a:pt x="84689" y="1065264"/>
                  <a:pt x="176976" y="927257"/>
                </a:cubicBezTo>
                <a:cubicBezTo>
                  <a:pt x="269263" y="789250"/>
                  <a:pt x="500403" y="482757"/>
                  <a:pt x="557976" y="327817"/>
                </a:cubicBezTo>
                <a:cubicBezTo>
                  <a:pt x="615549" y="172877"/>
                  <a:pt x="599463" y="-43870"/>
                  <a:pt x="563056" y="7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69C26286-6246-4E5A-B03A-18CD01913E1E}"/>
              </a:ext>
            </a:extLst>
          </p:cNvPr>
          <p:cNvSpPr/>
          <p:nvPr/>
        </p:nvSpPr>
        <p:spPr>
          <a:xfrm>
            <a:off x="7373040" y="4191598"/>
            <a:ext cx="737290" cy="1176069"/>
          </a:xfrm>
          <a:custGeom>
            <a:avLst/>
            <a:gdLst>
              <a:gd name="connsiteX0" fmla="*/ 719400 w 737290"/>
              <a:gd name="connsiteY0" fmla="*/ 45122 h 1176069"/>
              <a:gd name="connsiteX1" fmla="*/ 694000 w 737290"/>
              <a:gd name="connsiteY1" fmla="*/ 116242 h 1176069"/>
              <a:gd name="connsiteX2" fmla="*/ 434920 w 737290"/>
              <a:gd name="connsiteY2" fmla="*/ 700442 h 1176069"/>
              <a:gd name="connsiteX3" fmla="*/ 8200 w 737290"/>
              <a:gd name="connsiteY3" fmla="*/ 1162722 h 1176069"/>
              <a:gd name="connsiteX4" fmla="*/ 180920 w 737290"/>
              <a:gd name="connsiteY4" fmla="*/ 1015402 h 1176069"/>
              <a:gd name="connsiteX5" fmla="*/ 511120 w 737290"/>
              <a:gd name="connsiteY5" fmla="*/ 644562 h 1176069"/>
              <a:gd name="connsiteX6" fmla="*/ 719400 w 737290"/>
              <a:gd name="connsiteY6" fmla="*/ 45122 h 1176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7290" h="1176069">
                <a:moveTo>
                  <a:pt x="719400" y="45122"/>
                </a:moveTo>
                <a:cubicBezTo>
                  <a:pt x="749880" y="-42931"/>
                  <a:pt x="741413" y="7022"/>
                  <a:pt x="694000" y="116242"/>
                </a:cubicBezTo>
                <a:cubicBezTo>
                  <a:pt x="646587" y="225462"/>
                  <a:pt x="549220" y="526029"/>
                  <a:pt x="434920" y="700442"/>
                </a:cubicBezTo>
                <a:cubicBezTo>
                  <a:pt x="320620" y="874855"/>
                  <a:pt x="50533" y="1110229"/>
                  <a:pt x="8200" y="1162722"/>
                </a:cubicBezTo>
                <a:cubicBezTo>
                  <a:pt x="-34133" y="1215215"/>
                  <a:pt x="97100" y="1101762"/>
                  <a:pt x="180920" y="1015402"/>
                </a:cubicBezTo>
                <a:cubicBezTo>
                  <a:pt x="264740" y="929042"/>
                  <a:pt x="415447" y="808815"/>
                  <a:pt x="511120" y="644562"/>
                </a:cubicBezTo>
                <a:cubicBezTo>
                  <a:pt x="606793" y="480309"/>
                  <a:pt x="688920" y="133175"/>
                  <a:pt x="719400" y="45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E970AED5-3755-4266-8E87-90B798B820C6}"/>
              </a:ext>
            </a:extLst>
          </p:cNvPr>
          <p:cNvSpPr/>
          <p:nvPr/>
        </p:nvSpPr>
        <p:spPr>
          <a:xfrm>
            <a:off x="4820774" y="1989846"/>
            <a:ext cx="370903" cy="626584"/>
          </a:xfrm>
          <a:custGeom>
            <a:avLst/>
            <a:gdLst>
              <a:gd name="connsiteX0" fmla="*/ 365906 w 370903"/>
              <a:gd name="connsiteY0" fmla="*/ 6594 h 626584"/>
              <a:gd name="connsiteX1" fmla="*/ 45866 w 370903"/>
              <a:gd name="connsiteY1" fmla="*/ 448554 h 626584"/>
              <a:gd name="connsiteX2" fmla="*/ 5226 w 370903"/>
              <a:gd name="connsiteY2" fmla="*/ 626354 h 626584"/>
              <a:gd name="connsiteX3" fmla="*/ 76346 w 370903"/>
              <a:gd name="connsiteY3" fmla="*/ 418074 h 626584"/>
              <a:gd name="connsiteX4" fmla="*/ 228746 w 370903"/>
              <a:gd name="connsiteY4" fmla="*/ 199634 h 626584"/>
              <a:gd name="connsiteX5" fmla="*/ 365906 w 370903"/>
              <a:gd name="connsiteY5" fmla="*/ 6594 h 626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903" h="626584">
                <a:moveTo>
                  <a:pt x="365906" y="6594"/>
                </a:moveTo>
                <a:cubicBezTo>
                  <a:pt x="335426" y="48081"/>
                  <a:pt x="105979" y="345261"/>
                  <a:pt x="45866" y="448554"/>
                </a:cubicBezTo>
                <a:cubicBezTo>
                  <a:pt x="-14247" y="551847"/>
                  <a:pt x="146" y="631434"/>
                  <a:pt x="5226" y="626354"/>
                </a:cubicBezTo>
                <a:cubicBezTo>
                  <a:pt x="10306" y="621274"/>
                  <a:pt x="39093" y="489194"/>
                  <a:pt x="76346" y="418074"/>
                </a:cubicBezTo>
                <a:cubicBezTo>
                  <a:pt x="113599" y="346954"/>
                  <a:pt x="177946" y="269061"/>
                  <a:pt x="228746" y="199634"/>
                </a:cubicBezTo>
                <a:cubicBezTo>
                  <a:pt x="279546" y="130207"/>
                  <a:pt x="396386" y="-34893"/>
                  <a:pt x="365906" y="6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DB6AB3C7-3D11-483B-B5B1-496F484AB835}"/>
              </a:ext>
            </a:extLst>
          </p:cNvPr>
          <p:cNvSpPr/>
          <p:nvPr/>
        </p:nvSpPr>
        <p:spPr>
          <a:xfrm>
            <a:off x="4672438" y="2051511"/>
            <a:ext cx="418117" cy="904895"/>
          </a:xfrm>
          <a:custGeom>
            <a:avLst/>
            <a:gdLst>
              <a:gd name="connsiteX0" fmla="*/ 417722 w 418117"/>
              <a:gd name="connsiteY0" fmla="*/ 809 h 904895"/>
              <a:gd name="connsiteX1" fmla="*/ 138322 w 418117"/>
              <a:gd name="connsiteY1" fmla="*/ 351329 h 904895"/>
              <a:gd name="connsiteX2" fmla="*/ 6242 w 418117"/>
              <a:gd name="connsiteY2" fmla="*/ 884729 h 904895"/>
              <a:gd name="connsiteX3" fmla="*/ 26562 w 418117"/>
              <a:gd name="connsiteY3" fmla="*/ 742489 h 904895"/>
              <a:gd name="connsiteX4" fmla="*/ 72282 w 418117"/>
              <a:gd name="connsiteY4" fmla="*/ 270049 h 904895"/>
              <a:gd name="connsiteX5" fmla="*/ 417722 w 418117"/>
              <a:gd name="connsiteY5" fmla="*/ 809 h 90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8117" h="904895">
                <a:moveTo>
                  <a:pt x="417722" y="809"/>
                </a:moveTo>
                <a:cubicBezTo>
                  <a:pt x="428729" y="14356"/>
                  <a:pt x="206902" y="204009"/>
                  <a:pt x="138322" y="351329"/>
                </a:cubicBezTo>
                <a:cubicBezTo>
                  <a:pt x="69742" y="498649"/>
                  <a:pt x="24869" y="819536"/>
                  <a:pt x="6242" y="884729"/>
                </a:cubicBezTo>
                <a:cubicBezTo>
                  <a:pt x="-12385" y="949922"/>
                  <a:pt x="15555" y="844936"/>
                  <a:pt x="26562" y="742489"/>
                </a:cubicBezTo>
                <a:cubicBezTo>
                  <a:pt x="37569" y="640042"/>
                  <a:pt x="9629" y="393662"/>
                  <a:pt x="72282" y="270049"/>
                </a:cubicBezTo>
                <a:cubicBezTo>
                  <a:pt x="134935" y="146436"/>
                  <a:pt x="406715" y="-12738"/>
                  <a:pt x="417722" y="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B6CFB50F-68E6-4228-B139-01545BC50484}"/>
              </a:ext>
            </a:extLst>
          </p:cNvPr>
          <p:cNvSpPr/>
          <p:nvPr/>
        </p:nvSpPr>
        <p:spPr>
          <a:xfrm>
            <a:off x="3981339" y="2608417"/>
            <a:ext cx="646730" cy="1525502"/>
          </a:xfrm>
          <a:custGeom>
            <a:avLst/>
            <a:gdLst>
              <a:gd name="connsiteX0" fmla="*/ 605901 w 646730"/>
              <a:gd name="connsiteY0" fmla="*/ 68743 h 1525502"/>
              <a:gd name="connsiteX1" fmla="*/ 590661 w 646730"/>
              <a:gd name="connsiteY1" fmla="*/ 144943 h 1525502"/>
              <a:gd name="connsiteX2" fmla="*/ 285861 w 646730"/>
              <a:gd name="connsiteY2" fmla="*/ 703743 h 1525502"/>
              <a:gd name="connsiteX3" fmla="*/ 77581 w 646730"/>
              <a:gd name="connsiteY3" fmla="*/ 972983 h 1525502"/>
              <a:gd name="connsiteX4" fmla="*/ 11541 w 646730"/>
              <a:gd name="connsiteY4" fmla="*/ 1516543 h 1525502"/>
              <a:gd name="connsiteX5" fmla="*/ 16621 w 646730"/>
              <a:gd name="connsiteY5" fmla="*/ 1267623 h 1525502"/>
              <a:gd name="connsiteX6" fmla="*/ 174101 w 646730"/>
              <a:gd name="connsiteY6" fmla="*/ 703743 h 1525502"/>
              <a:gd name="connsiteX7" fmla="*/ 428101 w 646730"/>
              <a:gd name="connsiteY7" fmla="*/ 388783 h 1525502"/>
              <a:gd name="connsiteX8" fmla="*/ 636381 w 646730"/>
              <a:gd name="connsiteY8" fmla="*/ 17943 h 1525502"/>
              <a:gd name="connsiteX9" fmla="*/ 605901 w 646730"/>
              <a:gd name="connsiteY9" fmla="*/ 68743 h 1525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6730" h="1525502">
                <a:moveTo>
                  <a:pt x="605901" y="68743"/>
                </a:moveTo>
                <a:cubicBezTo>
                  <a:pt x="598281" y="89910"/>
                  <a:pt x="644001" y="39110"/>
                  <a:pt x="590661" y="144943"/>
                </a:cubicBezTo>
                <a:cubicBezTo>
                  <a:pt x="537321" y="250776"/>
                  <a:pt x="371374" y="565736"/>
                  <a:pt x="285861" y="703743"/>
                </a:cubicBezTo>
                <a:cubicBezTo>
                  <a:pt x="200348" y="841750"/>
                  <a:pt x="123301" y="837516"/>
                  <a:pt x="77581" y="972983"/>
                </a:cubicBezTo>
                <a:cubicBezTo>
                  <a:pt x="31861" y="1108450"/>
                  <a:pt x="21701" y="1467436"/>
                  <a:pt x="11541" y="1516543"/>
                </a:cubicBezTo>
                <a:cubicBezTo>
                  <a:pt x="1381" y="1565650"/>
                  <a:pt x="-10472" y="1403090"/>
                  <a:pt x="16621" y="1267623"/>
                </a:cubicBezTo>
                <a:cubicBezTo>
                  <a:pt x="43714" y="1132156"/>
                  <a:pt x="105521" y="850216"/>
                  <a:pt x="174101" y="703743"/>
                </a:cubicBezTo>
                <a:cubicBezTo>
                  <a:pt x="242681" y="557270"/>
                  <a:pt x="351054" y="503083"/>
                  <a:pt x="428101" y="388783"/>
                </a:cubicBezTo>
                <a:cubicBezTo>
                  <a:pt x="505148" y="274483"/>
                  <a:pt x="603361" y="72130"/>
                  <a:pt x="636381" y="17943"/>
                </a:cubicBezTo>
                <a:cubicBezTo>
                  <a:pt x="669401" y="-36244"/>
                  <a:pt x="613521" y="47576"/>
                  <a:pt x="605901" y="68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15B7E3A1-A1DB-43AE-9DAD-A9705B4916D9}"/>
              </a:ext>
            </a:extLst>
          </p:cNvPr>
          <p:cNvSpPr/>
          <p:nvPr/>
        </p:nvSpPr>
        <p:spPr>
          <a:xfrm>
            <a:off x="4693787" y="2760598"/>
            <a:ext cx="391418" cy="719656"/>
          </a:xfrm>
          <a:custGeom>
            <a:avLst/>
            <a:gdLst>
              <a:gd name="connsiteX0" fmla="*/ 391293 w 391418"/>
              <a:gd name="connsiteY0" fmla="*/ 2922 h 719656"/>
              <a:gd name="connsiteX1" fmla="*/ 101733 w 391418"/>
              <a:gd name="connsiteY1" fmla="*/ 495682 h 719656"/>
              <a:gd name="connsiteX2" fmla="*/ 133 w 391418"/>
              <a:gd name="connsiteY2" fmla="*/ 719202 h 719656"/>
              <a:gd name="connsiteX3" fmla="*/ 81413 w 391418"/>
              <a:gd name="connsiteY3" fmla="*/ 546482 h 719656"/>
              <a:gd name="connsiteX4" fmla="*/ 137293 w 391418"/>
              <a:gd name="connsiteY4" fmla="*/ 302642 h 719656"/>
              <a:gd name="connsiteX5" fmla="*/ 391293 w 391418"/>
              <a:gd name="connsiteY5" fmla="*/ 2922 h 71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18" h="719656">
                <a:moveTo>
                  <a:pt x="391293" y="2922"/>
                </a:moveTo>
                <a:cubicBezTo>
                  <a:pt x="385366" y="35095"/>
                  <a:pt x="166926" y="376302"/>
                  <a:pt x="101733" y="495682"/>
                </a:cubicBezTo>
                <a:cubicBezTo>
                  <a:pt x="36540" y="615062"/>
                  <a:pt x="3520" y="710735"/>
                  <a:pt x="133" y="719202"/>
                </a:cubicBezTo>
                <a:cubicBezTo>
                  <a:pt x="-3254" y="727669"/>
                  <a:pt x="58553" y="615909"/>
                  <a:pt x="81413" y="546482"/>
                </a:cubicBezTo>
                <a:cubicBezTo>
                  <a:pt x="104273" y="477055"/>
                  <a:pt x="82260" y="392389"/>
                  <a:pt x="137293" y="302642"/>
                </a:cubicBezTo>
                <a:cubicBezTo>
                  <a:pt x="192326" y="212895"/>
                  <a:pt x="397220" y="-29251"/>
                  <a:pt x="391293" y="29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5013788E-7E91-453D-A376-6E8F8501AB34}"/>
              </a:ext>
            </a:extLst>
          </p:cNvPr>
          <p:cNvSpPr/>
          <p:nvPr/>
        </p:nvSpPr>
        <p:spPr>
          <a:xfrm>
            <a:off x="4681916" y="2961639"/>
            <a:ext cx="393770" cy="628299"/>
          </a:xfrm>
          <a:custGeom>
            <a:avLst/>
            <a:gdLst>
              <a:gd name="connsiteX0" fmla="*/ 393004 w 393770"/>
              <a:gd name="connsiteY0" fmla="*/ 1 h 628299"/>
              <a:gd name="connsiteX1" fmla="*/ 235524 w 393770"/>
              <a:gd name="connsiteY1" fmla="*/ 411481 h 628299"/>
              <a:gd name="connsiteX2" fmla="*/ 266004 w 393770"/>
              <a:gd name="connsiteY2" fmla="*/ 624841 h 628299"/>
              <a:gd name="connsiteX3" fmla="*/ 1844 w 393770"/>
              <a:gd name="connsiteY3" fmla="*/ 543561 h 628299"/>
              <a:gd name="connsiteX4" fmla="*/ 149164 w 393770"/>
              <a:gd name="connsiteY4" fmla="*/ 543561 h 628299"/>
              <a:gd name="connsiteX5" fmla="*/ 159324 w 393770"/>
              <a:gd name="connsiteY5" fmla="*/ 406401 h 628299"/>
              <a:gd name="connsiteX6" fmla="*/ 393004 w 393770"/>
              <a:gd name="connsiteY6" fmla="*/ 1 h 6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770" h="628299">
                <a:moveTo>
                  <a:pt x="393004" y="1"/>
                </a:moveTo>
                <a:cubicBezTo>
                  <a:pt x="405704" y="848"/>
                  <a:pt x="256691" y="307341"/>
                  <a:pt x="235524" y="411481"/>
                </a:cubicBezTo>
                <a:cubicBezTo>
                  <a:pt x="214357" y="515621"/>
                  <a:pt x="304951" y="602828"/>
                  <a:pt x="266004" y="624841"/>
                </a:cubicBezTo>
                <a:cubicBezTo>
                  <a:pt x="227057" y="646854"/>
                  <a:pt x="21317" y="557108"/>
                  <a:pt x="1844" y="543561"/>
                </a:cubicBezTo>
                <a:cubicBezTo>
                  <a:pt x="-17629" y="530014"/>
                  <a:pt x="122917" y="566421"/>
                  <a:pt x="149164" y="543561"/>
                </a:cubicBezTo>
                <a:cubicBezTo>
                  <a:pt x="175411" y="520701"/>
                  <a:pt x="113604" y="496994"/>
                  <a:pt x="159324" y="406401"/>
                </a:cubicBezTo>
                <a:cubicBezTo>
                  <a:pt x="205044" y="315808"/>
                  <a:pt x="380304" y="-846"/>
                  <a:pt x="39300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D2222E47-A243-47D1-AB69-FED1F0FA9E08}"/>
              </a:ext>
            </a:extLst>
          </p:cNvPr>
          <p:cNvSpPr/>
          <p:nvPr/>
        </p:nvSpPr>
        <p:spPr>
          <a:xfrm>
            <a:off x="4109492" y="2990110"/>
            <a:ext cx="506619" cy="2174456"/>
          </a:xfrm>
          <a:custGeom>
            <a:avLst/>
            <a:gdLst>
              <a:gd name="connsiteX0" fmla="*/ 492988 w 506619"/>
              <a:gd name="connsiteY0" fmla="*/ 27410 h 2174456"/>
              <a:gd name="connsiteX1" fmla="*/ 462508 w 506619"/>
              <a:gd name="connsiteY1" fmla="*/ 68050 h 2174456"/>
              <a:gd name="connsiteX2" fmla="*/ 127228 w 506619"/>
              <a:gd name="connsiteY2" fmla="*/ 616690 h 2174456"/>
              <a:gd name="connsiteX3" fmla="*/ 56108 w 506619"/>
              <a:gd name="connsiteY3" fmla="*/ 926570 h 2174456"/>
              <a:gd name="connsiteX4" fmla="*/ 305028 w 506619"/>
              <a:gd name="connsiteY4" fmla="*/ 2115290 h 2174456"/>
              <a:gd name="connsiteX5" fmla="*/ 223748 w 506619"/>
              <a:gd name="connsiteY5" fmla="*/ 1861290 h 2174456"/>
              <a:gd name="connsiteX6" fmla="*/ 228 w 506619"/>
              <a:gd name="connsiteY6" fmla="*/ 708130 h 2174456"/>
              <a:gd name="connsiteX7" fmla="*/ 178028 w 506619"/>
              <a:gd name="connsiteY7" fmla="*/ 474450 h 2174456"/>
              <a:gd name="connsiteX8" fmla="*/ 492988 w 506619"/>
              <a:gd name="connsiteY8" fmla="*/ 27410 h 217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6619" h="2174456">
                <a:moveTo>
                  <a:pt x="492988" y="27410"/>
                </a:moveTo>
                <a:cubicBezTo>
                  <a:pt x="508228" y="-1377"/>
                  <a:pt x="523468" y="-30163"/>
                  <a:pt x="462508" y="68050"/>
                </a:cubicBezTo>
                <a:cubicBezTo>
                  <a:pt x="401548" y="166263"/>
                  <a:pt x="194961" y="473603"/>
                  <a:pt x="127228" y="616690"/>
                </a:cubicBezTo>
                <a:cubicBezTo>
                  <a:pt x="59495" y="759777"/>
                  <a:pt x="26475" y="676803"/>
                  <a:pt x="56108" y="926570"/>
                </a:cubicBezTo>
                <a:cubicBezTo>
                  <a:pt x="85741" y="1176337"/>
                  <a:pt x="277088" y="1959503"/>
                  <a:pt x="305028" y="2115290"/>
                </a:cubicBezTo>
                <a:cubicBezTo>
                  <a:pt x="332968" y="2271077"/>
                  <a:pt x="274548" y="2095817"/>
                  <a:pt x="223748" y="1861290"/>
                </a:cubicBezTo>
                <a:cubicBezTo>
                  <a:pt x="172948" y="1626763"/>
                  <a:pt x="7848" y="939270"/>
                  <a:pt x="228" y="708130"/>
                </a:cubicBezTo>
                <a:cubicBezTo>
                  <a:pt x="-7392" y="476990"/>
                  <a:pt x="178028" y="474450"/>
                  <a:pt x="178028" y="474450"/>
                </a:cubicBezTo>
                <a:lnTo>
                  <a:pt x="492988" y="274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E21255C0-4B8E-46FF-BF13-73E31B1E6331}"/>
              </a:ext>
            </a:extLst>
          </p:cNvPr>
          <p:cNvSpPr/>
          <p:nvPr/>
        </p:nvSpPr>
        <p:spPr>
          <a:xfrm>
            <a:off x="3823658" y="3879942"/>
            <a:ext cx="350815" cy="1086755"/>
          </a:xfrm>
          <a:custGeom>
            <a:avLst/>
            <a:gdLst>
              <a:gd name="connsiteX0" fmla="*/ 326702 w 350815"/>
              <a:gd name="connsiteY0" fmla="*/ 41818 h 1086755"/>
              <a:gd name="connsiteX1" fmla="*/ 301302 w 350815"/>
              <a:gd name="connsiteY1" fmla="*/ 87538 h 1086755"/>
              <a:gd name="connsiteX2" fmla="*/ 52382 w 350815"/>
              <a:gd name="connsiteY2" fmla="*/ 615858 h 1086755"/>
              <a:gd name="connsiteX3" fmla="*/ 62542 w 350815"/>
              <a:gd name="connsiteY3" fmla="*/ 1083218 h 1086755"/>
              <a:gd name="connsiteX4" fmla="*/ 21902 w 350815"/>
              <a:gd name="connsiteY4" fmla="*/ 813978 h 1086755"/>
              <a:gd name="connsiteX5" fmla="*/ 26982 w 350815"/>
              <a:gd name="connsiteY5" fmla="*/ 509178 h 1086755"/>
              <a:gd name="connsiteX6" fmla="*/ 326702 w 350815"/>
              <a:gd name="connsiteY6" fmla="*/ 41818 h 108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815" h="1086755">
                <a:moveTo>
                  <a:pt x="326702" y="41818"/>
                </a:moveTo>
                <a:cubicBezTo>
                  <a:pt x="372422" y="-28455"/>
                  <a:pt x="347022" y="-8135"/>
                  <a:pt x="301302" y="87538"/>
                </a:cubicBezTo>
                <a:cubicBezTo>
                  <a:pt x="255582" y="183211"/>
                  <a:pt x="92175" y="449911"/>
                  <a:pt x="52382" y="615858"/>
                </a:cubicBezTo>
                <a:cubicBezTo>
                  <a:pt x="12589" y="781805"/>
                  <a:pt x="67622" y="1050198"/>
                  <a:pt x="62542" y="1083218"/>
                </a:cubicBezTo>
                <a:cubicBezTo>
                  <a:pt x="57462" y="1116238"/>
                  <a:pt x="27829" y="909651"/>
                  <a:pt x="21902" y="813978"/>
                </a:cubicBezTo>
                <a:cubicBezTo>
                  <a:pt x="15975" y="718305"/>
                  <a:pt x="-27205" y="633638"/>
                  <a:pt x="26982" y="509178"/>
                </a:cubicBezTo>
                <a:cubicBezTo>
                  <a:pt x="81169" y="384718"/>
                  <a:pt x="280982" y="112091"/>
                  <a:pt x="326702" y="41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3327418B-B058-4578-84B8-116B07F7C7EE}"/>
              </a:ext>
            </a:extLst>
          </p:cNvPr>
          <p:cNvSpPr/>
          <p:nvPr/>
        </p:nvSpPr>
        <p:spPr>
          <a:xfrm>
            <a:off x="4088382" y="4241498"/>
            <a:ext cx="715267" cy="1377412"/>
          </a:xfrm>
          <a:custGeom>
            <a:avLst/>
            <a:gdLst>
              <a:gd name="connsiteX0" fmla="*/ 51818 w 715267"/>
              <a:gd name="connsiteY0" fmla="*/ 302 h 1377412"/>
              <a:gd name="connsiteX1" fmla="*/ 16258 w 715267"/>
              <a:gd name="connsiteY1" fmla="*/ 508302 h 1377412"/>
              <a:gd name="connsiteX2" fmla="*/ 163578 w 715267"/>
              <a:gd name="connsiteY2" fmla="*/ 782622 h 1377412"/>
              <a:gd name="connsiteX3" fmla="*/ 691898 w 715267"/>
              <a:gd name="connsiteY3" fmla="*/ 1351582 h 1377412"/>
              <a:gd name="connsiteX4" fmla="*/ 569978 w 715267"/>
              <a:gd name="connsiteY4" fmla="*/ 1234742 h 1377412"/>
              <a:gd name="connsiteX5" fmla="*/ 102618 w 715267"/>
              <a:gd name="connsiteY5" fmla="*/ 828342 h 1377412"/>
              <a:gd name="connsiteX6" fmla="*/ 1018 w 715267"/>
              <a:gd name="connsiteY6" fmla="*/ 584502 h 1377412"/>
              <a:gd name="connsiteX7" fmla="*/ 51818 w 715267"/>
              <a:gd name="connsiteY7" fmla="*/ 302 h 137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5267" h="1377412">
                <a:moveTo>
                  <a:pt x="51818" y="302"/>
                </a:moveTo>
                <a:cubicBezTo>
                  <a:pt x="54358" y="-12398"/>
                  <a:pt x="-2369" y="377915"/>
                  <a:pt x="16258" y="508302"/>
                </a:cubicBezTo>
                <a:cubicBezTo>
                  <a:pt x="34885" y="638689"/>
                  <a:pt x="50971" y="642075"/>
                  <a:pt x="163578" y="782622"/>
                </a:cubicBezTo>
                <a:cubicBezTo>
                  <a:pt x="276185" y="923169"/>
                  <a:pt x="624165" y="1276229"/>
                  <a:pt x="691898" y="1351582"/>
                </a:cubicBezTo>
                <a:cubicBezTo>
                  <a:pt x="759631" y="1426935"/>
                  <a:pt x="668191" y="1321949"/>
                  <a:pt x="569978" y="1234742"/>
                </a:cubicBezTo>
                <a:cubicBezTo>
                  <a:pt x="471765" y="1147535"/>
                  <a:pt x="197445" y="936715"/>
                  <a:pt x="102618" y="828342"/>
                </a:cubicBezTo>
                <a:cubicBezTo>
                  <a:pt x="7791" y="719969"/>
                  <a:pt x="10331" y="714889"/>
                  <a:pt x="1018" y="584502"/>
                </a:cubicBezTo>
                <a:cubicBezTo>
                  <a:pt x="-8295" y="454115"/>
                  <a:pt x="49278" y="13002"/>
                  <a:pt x="51818" y="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93A4C32D-D671-46D3-A528-18B07D8D7739}"/>
              </a:ext>
            </a:extLst>
          </p:cNvPr>
          <p:cNvSpPr/>
          <p:nvPr/>
        </p:nvSpPr>
        <p:spPr>
          <a:xfrm>
            <a:off x="4266649" y="3640960"/>
            <a:ext cx="823154" cy="2107875"/>
          </a:xfrm>
          <a:custGeom>
            <a:avLst/>
            <a:gdLst>
              <a:gd name="connsiteX0" fmla="*/ 81831 w 823154"/>
              <a:gd name="connsiteY0" fmla="*/ 1400 h 2107875"/>
              <a:gd name="connsiteX1" fmla="*/ 91991 w 823154"/>
              <a:gd name="connsiteY1" fmla="*/ 631320 h 2107875"/>
              <a:gd name="connsiteX2" fmla="*/ 366311 w 823154"/>
              <a:gd name="connsiteY2" fmla="*/ 1418720 h 2107875"/>
              <a:gd name="connsiteX3" fmla="*/ 803191 w 823154"/>
              <a:gd name="connsiteY3" fmla="*/ 2079120 h 2107875"/>
              <a:gd name="connsiteX4" fmla="*/ 701591 w 823154"/>
              <a:gd name="connsiteY4" fmla="*/ 1931800 h 2107875"/>
              <a:gd name="connsiteX5" fmla="*/ 279951 w 823154"/>
              <a:gd name="connsiteY5" fmla="*/ 1413640 h 2107875"/>
              <a:gd name="connsiteX6" fmla="*/ 117391 w 823154"/>
              <a:gd name="connsiteY6" fmla="*/ 905640 h 2107875"/>
              <a:gd name="connsiteX7" fmla="*/ 551 w 823154"/>
              <a:gd name="connsiteY7" fmla="*/ 473840 h 2107875"/>
              <a:gd name="connsiteX8" fmla="*/ 81831 w 823154"/>
              <a:gd name="connsiteY8" fmla="*/ 1400 h 2107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154" h="2107875">
                <a:moveTo>
                  <a:pt x="81831" y="1400"/>
                </a:moveTo>
                <a:cubicBezTo>
                  <a:pt x="97071" y="27647"/>
                  <a:pt x="44578" y="395100"/>
                  <a:pt x="91991" y="631320"/>
                </a:cubicBezTo>
                <a:cubicBezTo>
                  <a:pt x="139404" y="867540"/>
                  <a:pt x="247778" y="1177420"/>
                  <a:pt x="366311" y="1418720"/>
                </a:cubicBezTo>
                <a:cubicBezTo>
                  <a:pt x="484844" y="1660020"/>
                  <a:pt x="747311" y="1993607"/>
                  <a:pt x="803191" y="2079120"/>
                </a:cubicBezTo>
                <a:cubicBezTo>
                  <a:pt x="859071" y="2164633"/>
                  <a:pt x="788798" y="2042713"/>
                  <a:pt x="701591" y="1931800"/>
                </a:cubicBezTo>
                <a:cubicBezTo>
                  <a:pt x="614384" y="1820887"/>
                  <a:pt x="377318" y="1584667"/>
                  <a:pt x="279951" y="1413640"/>
                </a:cubicBezTo>
                <a:cubicBezTo>
                  <a:pt x="182584" y="1242613"/>
                  <a:pt x="163958" y="1062273"/>
                  <a:pt x="117391" y="905640"/>
                </a:cubicBezTo>
                <a:cubicBezTo>
                  <a:pt x="70824" y="749007"/>
                  <a:pt x="8171" y="622853"/>
                  <a:pt x="551" y="473840"/>
                </a:cubicBezTo>
                <a:cubicBezTo>
                  <a:pt x="-7069" y="324827"/>
                  <a:pt x="66591" y="-24847"/>
                  <a:pt x="81831" y="1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4305B504-900F-4F8A-9F75-B8AE409C75E8}"/>
              </a:ext>
            </a:extLst>
          </p:cNvPr>
          <p:cNvSpPr/>
          <p:nvPr/>
        </p:nvSpPr>
        <p:spPr>
          <a:xfrm>
            <a:off x="4571999" y="4393970"/>
            <a:ext cx="599346" cy="1328690"/>
          </a:xfrm>
          <a:custGeom>
            <a:avLst/>
            <a:gdLst>
              <a:gd name="connsiteX0" fmla="*/ 1 w 599346"/>
              <a:gd name="connsiteY0" fmla="*/ 230 h 1328690"/>
              <a:gd name="connsiteX1" fmla="*/ 360681 w 599346"/>
              <a:gd name="connsiteY1" fmla="*/ 432030 h 1328690"/>
              <a:gd name="connsiteX2" fmla="*/ 589281 w 599346"/>
              <a:gd name="connsiteY2" fmla="*/ 1285470 h 1328690"/>
              <a:gd name="connsiteX3" fmla="*/ 538481 w 599346"/>
              <a:gd name="connsiteY3" fmla="*/ 1127990 h 1328690"/>
              <a:gd name="connsiteX4" fmla="*/ 355601 w 599346"/>
              <a:gd name="connsiteY4" fmla="*/ 482830 h 1328690"/>
              <a:gd name="connsiteX5" fmla="*/ 1 w 599346"/>
              <a:gd name="connsiteY5" fmla="*/ 230 h 132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9346" h="1328690">
                <a:moveTo>
                  <a:pt x="1" y="230"/>
                </a:moveTo>
                <a:cubicBezTo>
                  <a:pt x="848" y="-8237"/>
                  <a:pt x="262468" y="217823"/>
                  <a:pt x="360681" y="432030"/>
                </a:cubicBezTo>
                <a:cubicBezTo>
                  <a:pt x="458894" y="646237"/>
                  <a:pt x="559648" y="1169477"/>
                  <a:pt x="589281" y="1285470"/>
                </a:cubicBezTo>
                <a:cubicBezTo>
                  <a:pt x="618914" y="1401463"/>
                  <a:pt x="577428" y="1261763"/>
                  <a:pt x="538481" y="1127990"/>
                </a:cubicBezTo>
                <a:cubicBezTo>
                  <a:pt x="499534" y="994217"/>
                  <a:pt x="441961" y="665710"/>
                  <a:pt x="355601" y="482830"/>
                </a:cubicBezTo>
                <a:cubicBezTo>
                  <a:pt x="269241" y="299950"/>
                  <a:pt x="-846" y="8697"/>
                  <a:pt x="1" y="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99CAB351-4838-4469-AFD7-F700602F9D4F}"/>
              </a:ext>
            </a:extLst>
          </p:cNvPr>
          <p:cNvSpPr/>
          <p:nvPr/>
        </p:nvSpPr>
        <p:spPr>
          <a:xfrm>
            <a:off x="4438535" y="4101179"/>
            <a:ext cx="690875" cy="1693437"/>
          </a:xfrm>
          <a:custGeom>
            <a:avLst/>
            <a:gdLst>
              <a:gd name="connsiteX0" fmla="*/ 21705 w 690875"/>
              <a:gd name="connsiteY0" fmla="*/ 44101 h 1693437"/>
              <a:gd name="connsiteX1" fmla="*/ 21705 w 690875"/>
              <a:gd name="connsiteY1" fmla="*/ 110141 h 1693437"/>
              <a:gd name="connsiteX2" fmla="*/ 219825 w 690875"/>
              <a:gd name="connsiteY2" fmla="*/ 836581 h 1693437"/>
              <a:gd name="connsiteX3" fmla="*/ 677025 w 690875"/>
              <a:gd name="connsiteY3" fmla="*/ 1664621 h 1693437"/>
              <a:gd name="connsiteX4" fmla="*/ 550025 w 690875"/>
              <a:gd name="connsiteY4" fmla="*/ 1446181 h 1693437"/>
              <a:gd name="connsiteX5" fmla="*/ 321425 w 690875"/>
              <a:gd name="connsiteY5" fmla="*/ 882301 h 1693437"/>
              <a:gd name="connsiteX6" fmla="*/ 169025 w 690875"/>
              <a:gd name="connsiteY6" fmla="*/ 516541 h 1693437"/>
              <a:gd name="connsiteX7" fmla="*/ 21705 w 690875"/>
              <a:gd name="connsiteY7" fmla="*/ 44101 h 169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0875" h="1693437">
                <a:moveTo>
                  <a:pt x="21705" y="44101"/>
                </a:moveTo>
                <a:cubicBezTo>
                  <a:pt x="-2848" y="-23632"/>
                  <a:pt x="-11315" y="-21939"/>
                  <a:pt x="21705" y="110141"/>
                </a:cubicBezTo>
                <a:cubicBezTo>
                  <a:pt x="54725" y="242221"/>
                  <a:pt x="110605" y="577501"/>
                  <a:pt x="219825" y="836581"/>
                </a:cubicBezTo>
                <a:cubicBezTo>
                  <a:pt x="329045" y="1095661"/>
                  <a:pt x="621992" y="1563021"/>
                  <a:pt x="677025" y="1664621"/>
                </a:cubicBezTo>
                <a:cubicBezTo>
                  <a:pt x="732058" y="1766221"/>
                  <a:pt x="609292" y="1576568"/>
                  <a:pt x="550025" y="1446181"/>
                </a:cubicBezTo>
                <a:cubicBezTo>
                  <a:pt x="490758" y="1315794"/>
                  <a:pt x="384925" y="1037241"/>
                  <a:pt x="321425" y="882301"/>
                </a:cubicBezTo>
                <a:cubicBezTo>
                  <a:pt x="257925" y="727361"/>
                  <a:pt x="218978" y="657088"/>
                  <a:pt x="169025" y="516541"/>
                </a:cubicBezTo>
                <a:cubicBezTo>
                  <a:pt x="119072" y="375994"/>
                  <a:pt x="46258" y="111834"/>
                  <a:pt x="21705" y="44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40C1A924-E989-47BE-867D-5897046A2D34}"/>
              </a:ext>
            </a:extLst>
          </p:cNvPr>
          <p:cNvSpPr/>
          <p:nvPr/>
        </p:nvSpPr>
        <p:spPr>
          <a:xfrm>
            <a:off x="4740409" y="1116183"/>
            <a:ext cx="725832" cy="344615"/>
          </a:xfrm>
          <a:custGeom>
            <a:avLst/>
            <a:gdLst>
              <a:gd name="connsiteX0" fmla="*/ 717416 w 725832"/>
              <a:gd name="connsiteY0" fmla="*/ 344317 h 344615"/>
              <a:gd name="connsiteX1" fmla="*/ 472941 w 725832"/>
              <a:gd name="connsiteY1" fmla="*/ 303042 h 344615"/>
              <a:gd name="connsiteX2" fmla="*/ 222116 w 725832"/>
              <a:gd name="connsiteY2" fmla="*/ 264942 h 344615"/>
              <a:gd name="connsiteX3" fmla="*/ 9391 w 725832"/>
              <a:gd name="connsiteY3" fmla="*/ 7767 h 344615"/>
              <a:gd name="connsiteX4" fmla="*/ 34791 w 725832"/>
              <a:gd name="connsiteY4" fmla="*/ 61742 h 344615"/>
              <a:gd name="connsiteX5" fmla="*/ 152266 w 725832"/>
              <a:gd name="connsiteY5" fmla="*/ 280817 h 344615"/>
              <a:gd name="connsiteX6" fmla="*/ 717416 w 725832"/>
              <a:gd name="connsiteY6" fmla="*/ 344317 h 344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832" h="344615">
                <a:moveTo>
                  <a:pt x="717416" y="344317"/>
                </a:moveTo>
                <a:cubicBezTo>
                  <a:pt x="770862" y="348021"/>
                  <a:pt x="555491" y="316271"/>
                  <a:pt x="472941" y="303042"/>
                </a:cubicBezTo>
                <a:cubicBezTo>
                  <a:pt x="390391" y="289813"/>
                  <a:pt x="299374" y="314154"/>
                  <a:pt x="222116" y="264942"/>
                </a:cubicBezTo>
                <a:cubicBezTo>
                  <a:pt x="144858" y="215729"/>
                  <a:pt x="40612" y="41634"/>
                  <a:pt x="9391" y="7767"/>
                </a:cubicBezTo>
                <a:cubicBezTo>
                  <a:pt x="-21830" y="-26100"/>
                  <a:pt x="34791" y="61742"/>
                  <a:pt x="34791" y="61742"/>
                </a:cubicBezTo>
                <a:cubicBezTo>
                  <a:pt x="58603" y="107250"/>
                  <a:pt x="42199" y="232134"/>
                  <a:pt x="152266" y="280817"/>
                </a:cubicBezTo>
                <a:cubicBezTo>
                  <a:pt x="262333" y="329500"/>
                  <a:pt x="663970" y="340613"/>
                  <a:pt x="717416" y="344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ECE22D16-E641-4B32-B087-E31C1ACDD051}"/>
              </a:ext>
            </a:extLst>
          </p:cNvPr>
          <p:cNvSpPr/>
          <p:nvPr/>
        </p:nvSpPr>
        <p:spPr>
          <a:xfrm>
            <a:off x="7012680" y="6125953"/>
            <a:ext cx="1644005" cy="393208"/>
          </a:xfrm>
          <a:custGeom>
            <a:avLst/>
            <a:gdLst>
              <a:gd name="connsiteX0" fmla="*/ 67570 w 1644005"/>
              <a:gd name="connsiteY0" fmla="*/ 14497 h 393208"/>
              <a:gd name="connsiteX1" fmla="*/ 124720 w 1644005"/>
              <a:gd name="connsiteY1" fmla="*/ 20847 h 393208"/>
              <a:gd name="connsiteX2" fmla="*/ 1039120 w 1644005"/>
              <a:gd name="connsiteY2" fmla="*/ 84347 h 393208"/>
              <a:gd name="connsiteX3" fmla="*/ 1597920 w 1644005"/>
              <a:gd name="connsiteY3" fmla="*/ 52597 h 393208"/>
              <a:gd name="connsiteX4" fmla="*/ 1578870 w 1644005"/>
              <a:gd name="connsiteY4" fmla="*/ 103397 h 393208"/>
              <a:gd name="connsiteX5" fmla="*/ 1629670 w 1644005"/>
              <a:gd name="connsiteY5" fmla="*/ 370097 h 393208"/>
              <a:gd name="connsiteX6" fmla="*/ 1280420 w 1644005"/>
              <a:gd name="connsiteY6" fmla="*/ 351047 h 393208"/>
              <a:gd name="connsiteX7" fmla="*/ 80270 w 1644005"/>
              <a:gd name="connsiteY7" fmla="*/ 389147 h 393208"/>
              <a:gd name="connsiteX8" fmla="*/ 105670 w 1644005"/>
              <a:gd name="connsiteY8" fmla="*/ 236747 h 393208"/>
              <a:gd name="connsiteX9" fmla="*/ 67570 w 1644005"/>
              <a:gd name="connsiteY9" fmla="*/ 14497 h 393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005" h="393208">
                <a:moveTo>
                  <a:pt x="67570" y="14497"/>
                </a:moveTo>
                <a:cubicBezTo>
                  <a:pt x="70745" y="-21486"/>
                  <a:pt x="124720" y="20847"/>
                  <a:pt x="124720" y="20847"/>
                </a:cubicBezTo>
                <a:cubicBezTo>
                  <a:pt x="286645" y="32489"/>
                  <a:pt x="793587" y="79055"/>
                  <a:pt x="1039120" y="84347"/>
                </a:cubicBezTo>
                <a:cubicBezTo>
                  <a:pt x="1284653" y="89639"/>
                  <a:pt x="1507962" y="49422"/>
                  <a:pt x="1597920" y="52597"/>
                </a:cubicBezTo>
                <a:cubicBezTo>
                  <a:pt x="1687878" y="55772"/>
                  <a:pt x="1573578" y="50480"/>
                  <a:pt x="1578870" y="103397"/>
                </a:cubicBezTo>
                <a:cubicBezTo>
                  <a:pt x="1584162" y="156314"/>
                  <a:pt x="1679412" y="328822"/>
                  <a:pt x="1629670" y="370097"/>
                </a:cubicBezTo>
                <a:cubicBezTo>
                  <a:pt x="1579928" y="411372"/>
                  <a:pt x="1538653" y="347872"/>
                  <a:pt x="1280420" y="351047"/>
                </a:cubicBezTo>
                <a:cubicBezTo>
                  <a:pt x="1022187" y="354222"/>
                  <a:pt x="276062" y="408197"/>
                  <a:pt x="80270" y="389147"/>
                </a:cubicBezTo>
                <a:cubicBezTo>
                  <a:pt x="-115522" y="370097"/>
                  <a:pt x="108845" y="296014"/>
                  <a:pt x="105670" y="236747"/>
                </a:cubicBezTo>
                <a:cubicBezTo>
                  <a:pt x="102495" y="177480"/>
                  <a:pt x="64395" y="50480"/>
                  <a:pt x="67570" y="14497"/>
                </a:cubicBez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56047013-45A1-4549-ADEA-C8C1E4622D0B}"/>
              </a:ext>
            </a:extLst>
          </p:cNvPr>
          <p:cNvSpPr/>
          <p:nvPr/>
        </p:nvSpPr>
        <p:spPr>
          <a:xfrm>
            <a:off x="5246100" y="1593124"/>
            <a:ext cx="1783414" cy="738472"/>
          </a:xfrm>
          <a:custGeom>
            <a:avLst/>
            <a:gdLst>
              <a:gd name="connsiteX0" fmla="*/ 1326150 w 1783414"/>
              <a:gd name="connsiteY0" fmla="*/ 131959 h 738472"/>
              <a:gd name="connsiteX1" fmla="*/ 1006533 w 1783414"/>
              <a:gd name="connsiteY1" fmla="*/ 189109 h 738472"/>
              <a:gd name="connsiteX2" fmla="*/ 424450 w 1783414"/>
              <a:gd name="connsiteY2" fmla="*/ 548943 h 738472"/>
              <a:gd name="connsiteX3" fmla="*/ 600133 w 1783414"/>
              <a:gd name="connsiteY3" fmla="*/ 432526 h 738472"/>
              <a:gd name="connsiteX4" fmla="*/ 716550 w 1783414"/>
              <a:gd name="connsiteY4" fmla="*/ 345743 h 738472"/>
              <a:gd name="connsiteX5" fmla="*/ 145050 w 1783414"/>
              <a:gd name="connsiteY5" fmla="*/ 720393 h 738472"/>
              <a:gd name="connsiteX6" fmla="*/ 350367 w 1783414"/>
              <a:gd name="connsiteY6" fmla="*/ 438876 h 738472"/>
              <a:gd name="connsiteX7" fmla="*/ 1117 w 1783414"/>
              <a:gd name="connsiteY7" fmla="*/ 737326 h 738472"/>
              <a:gd name="connsiteX8" fmla="*/ 233950 w 1783414"/>
              <a:gd name="connsiteY8" fmla="*/ 303409 h 738472"/>
              <a:gd name="connsiteX9" fmla="*/ 77317 w 1783414"/>
              <a:gd name="connsiteY9" fmla="*/ 644193 h 738472"/>
              <a:gd name="connsiteX10" fmla="*/ 286867 w 1783414"/>
              <a:gd name="connsiteY10" fmla="*/ 203926 h 738472"/>
              <a:gd name="connsiteX11" fmla="*/ 727133 w 1783414"/>
              <a:gd name="connsiteY11" fmla="*/ 49409 h 738472"/>
              <a:gd name="connsiteX12" fmla="*/ 511233 w 1783414"/>
              <a:gd name="connsiteY12" fmla="*/ 182759 h 738472"/>
              <a:gd name="connsiteX13" fmla="*/ 835083 w 1783414"/>
              <a:gd name="connsiteY13" fmla="*/ 11309 h 738472"/>
              <a:gd name="connsiteX14" fmla="*/ 1243600 w 1783414"/>
              <a:gd name="connsiteY14" fmla="*/ 15543 h 738472"/>
              <a:gd name="connsiteX15" fmla="*/ 735600 w 1783414"/>
              <a:gd name="connsiteY15" fmla="*/ 9193 h 738472"/>
              <a:gd name="connsiteX16" fmla="*/ 1578033 w 1783414"/>
              <a:gd name="connsiteY16" fmla="*/ 17659 h 738472"/>
              <a:gd name="connsiteX17" fmla="*/ 1029817 w 1783414"/>
              <a:gd name="connsiteY17" fmla="*/ 93859 h 738472"/>
              <a:gd name="connsiteX18" fmla="*/ 1779117 w 1783414"/>
              <a:gd name="connsiteY18" fmla="*/ 142543 h 738472"/>
              <a:gd name="connsiteX19" fmla="*/ 1326150 w 1783414"/>
              <a:gd name="connsiteY19" fmla="*/ 131959 h 738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783414" h="738472">
                <a:moveTo>
                  <a:pt x="1326150" y="131959"/>
                </a:moveTo>
                <a:cubicBezTo>
                  <a:pt x="1197386" y="139720"/>
                  <a:pt x="1156816" y="119612"/>
                  <a:pt x="1006533" y="189109"/>
                </a:cubicBezTo>
                <a:cubicBezTo>
                  <a:pt x="856250" y="258606"/>
                  <a:pt x="492183" y="508374"/>
                  <a:pt x="424450" y="548943"/>
                </a:cubicBezTo>
                <a:cubicBezTo>
                  <a:pt x="356717" y="589512"/>
                  <a:pt x="551450" y="466393"/>
                  <a:pt x="600133" y="432526"/>
                </a:cubicBezTo>
                <a:cubicBezTo>
                  <a:pt x="648816" y="398659"/>
                  <a:pt x="792397" y="297765"/>
                  <a:pt x="716550" y="345743"/>
                </a:cubicBezTo>
                <a:cubicBezTo>
                  <a:pt x="640703" y="393721"/>
                  <a:pt x="206080" y="704871"/>
                  <a:pt x="145050" y="720393"/>
                </a:cubicBezTo>
                <a:cubicBezTo>
                  <a:pt x="84020" y="735915"/>
                  <a:pt x="374356" y="436054"/>
                  <a:pt x="350367" y="438876"/>
                </a:cubicBezTo>
                <a:cubicBezTo>
                  <a:pt x="326378" y="441698"/>
                  <a:pt x="20520" y="759904"/>
                  <a:pt x="1117" y="737326"/>
                </a:cubicBezTo>
                <a:cubicBezTo>
                  <a:pt x="-18286" y="714748"/>
                  <a:pt x="221250" y="318931"/>
                  <a:pt x="233950" y="303409"/>
                </a:cubicBezTo>
                <a:cubicBezTo>
                  <a:pt x="246650" y="287887"/>
                  <a:pt x="68497" y="660774"/>
                  <a:pt x="77317" y="644193"/>
                </a:cubicBezTo>
                <a:cubicBezTo>
                  <a:pt x="86136" y="627613"/>
                  <a:pt x="178564" y="303057"/>
                  <a:pt x="286867" y="203926"/>
                </a:cubicBezTo>
                <a:cubicBezTo>
                  <a:pt x="395170" y="104795"/>
                  <a:pt x="689739" y="52937"/>
                  <a:pt x="727133" y="49409"/>
                </a:cubicBezTo>
                <a:cubicBezTo>
                  <a:pt x="764527" y="45881"/>
                  <a:pt x="493241" y="189109"/>
                  <a:pt x="511233" y="182759"/>
                </a:cubicBezTo>
                <a:cubicBezTo>
                  <a:pt x="529225" y="176409"/>
                  <a:pt x="713022" y="39178"/>
                  <a:pt x="835083" y="11309"/>
                </a:cubicBezTo>
                <a:cubicBezTo>
                  <a:pt x="957144" y="-16560"/>
                  <a:pt x="1260180" y="15896"/>
                  <a:pt x="1243600" y="15543"/>
                </a:cubicBezTo>
                <a:lnTo>
                  <a:pt x="735600" y="9193"/>
                </a:lnTo>
                <a:lnTo>
                  <a:pt x="1578033" y="17659"/>
                </a:lnTo>
                <a:cubicBezTo>
                  <a:pt x="1627069" y="31770"/>
                  <a:pt x="996303" y="73045"/>
                  <a:pt x="1029817" y="93859"/>
                </a:cubicBezTo>
                <a:cubicBezTo>
                  <a:pt x="1063331" y="114673"/>
                  <a:pt x="1730787" y="134429"/>
                  <a:pt x="1779117" y="142543"/>
                </a:cubicBezTo>
                <a:cubicBezTo>
                  <a:pt x="1827448" y="150657"/>
                  <a:pt x="1454914" y="124198"/>
                  <a:pt x="1326150" y="1319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CB071006-B219-470A-80BE-F33DF1E9F586}"/>
              </a:ext>
            </a:extLst>
          </p:cNvPr>
          <p:cNvSpPr/>
          <p:nvPr/>
        </p:nvSpPr>
        <p:spPr>
          <a:xfrm>
            <a:off x="5440580" y="1542638"/>
            <a:ext cx="2389073" cy="673636"/>
          </a:xfrm>
          <a:custGeom>
            <a:avLst/>
            <a:gdLst>
              <a:gd name="connsiteX0" fmla="*/ 728445 w 2389073"/>
              <a:gd name="connsiteY0" fmla="*/ 412 h 673636"/>
              <a:gd name="connsiteX1" fmla="*/ 1877795 w 2389073"/>
              <a:gd name="connsiteY1" fmla="*/ 190912 h 673636"/>
              <a:gd name="connsiteX2" fmla="*/ 1331695 w 2389073"/>
              <a:gd name="connsiteY2" fmla="*/ 114712 h 673636"/>
              <a:gd name="connsiteX3" fmla="*/ 2061945 w 2389073"/>
              <a:gd name="connsiteY3" fmla="*/ 267112 h 673636"/>
              <a:gd name="connsiteX4" fmla="*/ 2293720 w 2389073"/>
              <a:gd name="connsiteY4" fmla="*/ 597312 h 673636"/>
              <a:gd name="connsiteX5" fmla="*/ 1931770 w 2389073"/>
              <a:gd name="connsiteY5" fmla="*/ 371887 h 673636"/>
              <a:gd name="connsiteX6" fmla="*/ 2388970 w 2389073"/>
              <a:gd name="connsiteY6" fmla="*/ 673512 h 673636"/>
              <a:gd name="connsiteX7" fmla="*/ 1884145 w 2389073"/>
              <a:gd name="connsiteY7" fmla="*/ 409987 h 673636"/>
              <a:gd name="connsiteX8" fmla="*/ 2214345 w 2389073"/>
              <a:gd name="connsiteY8" fmla="*/ 479837 h 673636"/>
              <a:gd name="connsiteX9" fmla="*/ 1036420 w 2389073"/>
              <a:gd name="connsiteY9" fmla="*/ 206787 h 673636"/>
              <a:gd name="connsiteX10" fmla="*/ 1925420 w 2389073"/>
              <a:gd name="connsiteY10" fmla="*/ 384587 h 673636"/>
              <a:gd name="connsiteX11" fmla="*/ 810995 w 2389073"/>
              <a:gd name="connsiteY11" fmla="*/ 279812 h 673636"/>
              <a:gd name="connsiteX12" fmla="*/ 1636495 w 2389073"/>
              <a:gd name="connsiteY12" fmla="*/ 257587 h 673636"/>
              <a:gd name="connsiteX13" fmla="*/ 610970 w 2389073"/>
              <a:gd name="connsiteY13" fmla="*/ 162337 h 673636"/>
              <a:gd name="connsiteX14" fmla="*/ 17245 w 2389073"/>
              <a:gd name="connsiteY14" fmla="*/ 162337 h 673636"/>
              <a:gd name="connsiteX15" fmla="*/ 1265020 w 2389073"/>
              <a:gd name="connsiteY15" fmla="*/ 140112 h 673636"/>
              <a:gd name="connsiteX16" fmla="*/ 728445 w 2389073"/>
              <a:gd name="connsiteY16" fmla="*/ 412 h 673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89073" h="673636">
                <a:moveTo>
                  <a:pt x="728445" y="412"/>
                </a:moveTo>
                <a:cubicBezTo>
                  <a:pt x="830574" y="8879"/>
                  <a:pt x="1777253" y="171862"/>
                  <a:pt x="1877795" y="190912"/>
                </a:cubicBezTo>
                <a:cubicBezTo>
                  <a:pt x="1978337" y="209962"/>
                  <a:pt x="1301003" y="102012"/>
                  <a:pt x="1331695" y="114712"/>
                </a:cubicBezTo>
                <a:cubicBezTo>
                  <a:pt x="1362387" y="127412"/>
                  <a:pt x="1901608" y="186679"/>
                  <a:pt x="2061945" y="267112"/>
                </a:cubicBezTo>
                <a:cubicBezTo>
                  <a:pt x="2222282" y="347545"/>
                  <a:pt x="2315416" y="579850"/>
                  <a:pt x="2293720" y="597312"/>
                </a:cubicBezTo>
                <a:cubicBezTo>
                  <a:pt x="2272024" y="614774"/>
                  <a:pt x="1915895" y="359187"/>
                  <a:pt x="1931770" y="371887"/>
                </a:cubicBezTo>
                <a:cubicBezTo>
                  <a:pt x="1947645" y="384587"/>
                  <a:pt x="2396907" y="667162"/>
                  <a:pt x="2388970" y="673512"/>
                </a:cubicBezTo>
                <a:cubicBezTo>
                  <a:pt x="2381033" y="679862"/>
                  <a:pt x="1913249" y="442266"/>
                  <a:pt x="1884145" y="409987"/>
                </a:cubicBezTo>
                <a:cubicBezTo>
                  <a:pt x="1855041" y="377708"/>
                  <a:pt x="2214345" y="479837"/>
                  <a:pt x="2214345" y="479837"/>
                </a:cubicBezTo>
                <a:lnTo>
                  <a:pt x="1036420" y="206787"/>
                </a:lnTo>
                <a:cubicBezTo>
                  <a:pt x="988266" y="190912"/>
                  <a:pt x="1962991" y="372416"/>
                  <a:pt x="1925420" y="384587"/>
                </a:cubicBezTo>
                <a:cubicBezTo>
                  <a:pt x="1887849" y="396758"/>
                  <a:pt x="859149" y="300979"/>
                  <a:pt x="810995" y="279812"/>
                </a:cubicBezTo>
                <a:cubicBezTo>
                  <a:pt x="762841" y="258645"/>
                  <a:pt x="1669833" y="277166"/>
                  <a:pt x="1636495" y="257587"/>
                </a:cubicBezTo>
                <a:cubicBezTo>
                  <a:pt x="1603158" y="238008"/>
                  <a:pt x="880845" y="178212"/>
                  <a:pt x="610970" y="162337"/>
                </a:cubicBezTo>
                <a:cubicBezTo>
                  <a:pt x="341095" y="146462"/>
                  <a:pt x="-91763" y="166041"/>
                  <a:pt x="17245" y="162337"/>
                </a:cubicBezTo>
                <a:cubicBezTo>
                  <a:pt x="126253" y="158633"/>
                  <a:pt x="1150191" y="163924"/>
                  <a:pt x="1265020" y="140112"/>
                </a:cubicBezTo>
                <a:cubicBezTo>
                  <a:pt x="1379849" y="116300"/>
                  <a:pt x="626316" y="-8055"/>
                  <a:pt x="728445" y="4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7C81F1F3-D7C4-4F15-B42B-10B389D841C9}"/>
              </a:ext>
            </a:extLst>
          </p:cNvPr>
          <p:cNvSpPr/>
          <p:nvPr/>
        </p:nvSpPr>
        <p:spPr>
          <a:xfrm>
            <a:off x="6565654" y="1735558"/>
            <a:ext cx="1120995" cy="644977"/>
          </a:xfrm>
          <a:custGeom>
            <a:avLst/>
            <a:gdLst>
              <a:gd name="connsiteX0" fmla="*/ 498721 w 1120995"/>
              <a:gd name="connsiteY0" fmla="*/ 1167 h 644977"/>
              <a:gd name="connsiteX1" fmla="*/ 879721 w 1120995"/>
              <a:gd name="connsiteY1" fmla="*/ 217067 h 644977"/>
              <a:gd name="connsiteX2" fmla="*/ 1105146 w 1120995"/>
              <a:gd name="connsiteY2" fmla="*/ 610767 h 644977"/>
              <a:gd name="connsiteX3" fmla="*/ 1082921 w 1120995"/>
              <a:gd name="connsiteY3" fmla="*/ 388517 h 644977"/>
              <a:gd name="connsiteX4" fmla="*/ 1108321 w 1120995"/>
              <a:gd name="connsiteY4" fmla="*/ 445667 h 644977"/>
              <a:gd name="connsiteX5" fmla="*/ 847971 w 1120995"/>
              <a:gd name="connsiteY5" fmla="*/ 188492 h 644977"/>
              <a:gd name="connsiteX6" fmla="*/ 1086096 w 1120995"/>
              <a:gd name="connsiteY6" fmla="*/ 642517 h 644977"/>
              <a:gd name="connsiteX7" fmla="*/ 908296 w 1120995"/>
              <a:gd name="connsiteY7" fmla="*/ 353592 h 644977"/>
              <a:gd name="connsiteX8" fmla="*/ 246 w 1120995"/>
              <a:gd name="connsiteY8" fmla="*/ 4342 h 644977"/>
              <a:gd name="connsiteX9" fmla="*/ 816221 w 1120995"/>
              <a:gd name="connsiteY9" fmla="*/ 232942 h 644977"/>
              <a:gd name="connsiteX10" fmla="*/ 746371 w 1120995"/>
              <a:gd name="connsiteY10" fmla="*/ 134517 h 644977"/>
              <a:gd name="connsiteX11" fmla="*/ 498721 w 1120995"/>
              <a:gd name="connsiteY11" fmla="*/ 1167 h 644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0995" h="644977">
                <a:moveTo>
                  <a:pt x="498721" y="1167"/>
                </a:moveTo>
                <a:cubicBezTo>
                  <a:pt x="520946" y="14925"/>
                  <a:pt x="778650" y="115467"/>
                  <a:pt x="879721" y="217067"/>
                </a:cubicBezTo>
                <a:cubicBezTo>
                  <a:pt x="980792" y="318667"/>
                  <a:pt x="1071279" y="582192"/>
                  <a:pt x="1105146" y="610767"/>
                </a:cubicBezTo>
                <a:cubicBezTo>
                  <a:pt x="1139013" y="639342"/>
                  <a:pt x="1082392" y="416034"/>
                  <a:pt x="1082921" y="388517"/>
                </a:cubicBezTo>
                <a:cubicBezTo>
                  <a:pt x="1083450" y="361000"/>
                  <a:pt x="1147479" y="479005"/>
                  <a:pt x="1108321" y="445667"/>
                </a:cubicBezTo>
                <a:cubicBezTo>
                  <a:pt x="1069163" y="412330"/>
                  <a:pt x="851675" y="155684"/>
                  <a:pt x="847971" y="188492"/>
                </a:cubicBezTo>
                <a:cubicBezTo>
                  <a:pt x="844267" y="221300"/>
                  <a:pt x="1076042" y="615000"/>
                  <a:pt x="1086096" y="642517"/>
                </a:cubicBezTo>
                <a:cubicBezTo>
                  <a:pt x="1096150" y="670034"/>
                  <a:pt x="1089271" y="459955"/>
                  <a:pt x="908296" y="353592"/>
                </a:cubicBezTo>
                <a:cubicBezTo>
                  <a:pt x="727321" y="247230"/>
                  <a:pt x="15592" y="24450"/>
                  <a:pt x="246" y="4342"/>
                </a:cubicBezTo>
                <a:cubicBezTo>
                  <a:pt x="-15100" y="-15766"/>
                  <a:pt x="691867" y="211246"/>
                  <a:pt x="816221" y="232942"/>
                </a:cubicBezTo>
                <a:cubicBezTo>
                  <a:pt x="940575" y="254638"/>
                  <a:pt x="796113" y="169971"/>
                  <a:pt x="746371" y="134517"/>
                </a:cubicBezTo>
                <a:cubicBezTo>
                  <a:pt x="696629" y="99063"/>
                  <a:pt x="476496" y="-12591"/>
                  <a:pt x="498721" y="11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100897D9-AC3C-4C09-974D-08D4A9198701}"/>
              </a:ext>
            </a:extLst>
          </p:cNvPr>
          <p:cNvSpPr/>
          <p:nvPr/>
        </p:nvSpPr>
        <p:spPr>
          <a:xfrm>
            <a:off x="5074717" y="1876224"/>
            <a:ext cx="788666" cy="1408328"/>
          </a:xfrm>
          <a:custGeom>
            <a:avLst/>
            <a:gdLst>
              <a:gd name="connsiteX0" fmla="*/ 554558 w 788666"/>
              <a:gd name="connsiteY0" fmla="*/ 485976 h 1408328"/>
              <a:gd name="connsiteX1" fmla="*/ 329133 w 788666"/>
              <a:gd name="connsiteY1" fmla="*/ 663776 h 1408328"/>
              <a:gd name="connsiteX2" fmla="*/ 230708 w 788666"/>
              <a:gd name="connsiteY2" fmla="*/ 1082876 h 1408328"/>
              <a:gd name="connsiteX3" fmla="*/ 427558 w 788666"/>
              <a:gd name="connsiteY3" fmla="*/ 616151 h 1408328"/>
              <a:gd name="connsiteX4" fmla="*/ 157683 w 788666"/>
              <a:gd name="connsiteY4" fmla="*/ 1168601 h 1408328"/>
              <a:gd name="connsiteX5" fmla="*/ 256108 w 788666"/>
              <a:gd name="connsiteY5" fmla="*/ 784426 h 1408328"/>
              <a:gd name="connsiteX6" fmla="*/ 8458 w 788666"/>
              <a:gd name="connsiteY6" fmla="*/ 1403551 h 1408328"/>
              <a:gd name="connsiteX7" fmla="*/ 75133 w 788666"/>
              <a:gd name="connsiteY7" fmla="*/ 1051126 h 1408328"/>
              <a:gd name="connsiteX8" fmla="*/ 106883 w 788666"/>
              <a:gd name="connsiteY8" fmla="*/ 686001 h 1408328"/>
              <a:gd name="connsiteX9" fmla="*/ 8458 w 788666"/>
              <a:gd name="connsiteY9" fmla="*/ 1101926 h 1408328"/>
              <a:gd name="connsiteX10" fmla="*/ 65608 w 788666"/>
              <a:gd name="connsiteY10" fmla="*/ 708226 h 1408328"/>
              <a:gd name="connsiteX11" fmla="*/ 541858 w 788666"/>
              <a:gd name="connsiteY11" fmla="*/ 98626 h 1408328"/>
              <a:gd name="connsiteX12" fmla="*/ 398983 w 788666"/>
              <a:gd name="connsiteY12" fmla="*/ 416126 h 1408328"/>
              <a:gd name="connsiteX13" fmla="*/ 786333 w 788666"/>
              <a:gd name="connsiteY13" fmla="*/ 201 h 1408328"/>
              <a:gd name="connsiteX14" fmla="*/ 554558 w 788666"/>
              <a:gd name="connsiteY14" fmla="*/ 485976 h 140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88666" h="1408328">
                <a:moveTo>
                  <a:pt x="554558" y="485976"/>
                </a:moveTo>
                <a:cubicBezTo>
                  <a:pt x="478358" y="596572"/>
                  <a:pt x="383108" y="564293"/>
                  <a:pt x="329133" y="663776"/>
                </a:cubicBezTo>
                <a:cubicBezTo>
                  <a:pt x="275158" y="763259"/>
                  <a:pt x="214304" y="1090814"/>
                  <a:pt x="230708" y="1082876"/>
                </a:cubicBezTo>
                <a:cubicBezTo>
                  <a:pt x="247112" y="1074939"/>
                  <a:pt x="439729" y="601864"/>
                  <a:pt x="427558" y="616151"/>
                </a:cubicBezTo>
                <a:cubicBezTo>
                  <a:pt x="415387" y="630438"/>
                  <a:pt x="186258" y="1140555"/>
                  <a:pt x="157683" y="1168601"/>
                </a:cubicBezTo>
                <a:cubicBezTo>
                  <a:pt x="129108" y="1196647"/>
                  <a:pt x="280979" y="745268"/>
                  <a:pt x="256108" y="784426"/>
                </a:cubicBezTo>
                <a:cubicBezTo>
                  <a:pt x="231237" y="823584"/>
                  <a:pt x="38620" y="1359101"/>
                  <a:pt x="8458" y="1403551"/>
                </a:cubicBezTo>
                <a:cubicBezTo>
                  <a:pt x="-21704" y="1448001"/>
                  <a:pt x="58729" y="1170718"/>
                  <a:pt x="75133" y="1051126"/>
                </a:cubicBezTo>
                <a:cubicBezTo>
                  <a:pt x="91537" y="931534"/>
                  <a:pt x="117995" y="677534"/>
                  <a:pt x="106883" y="686001"/>
                </a:cubicBezTo>
                <a:cubicBezTo>
                  <a:pt x="95771" y="694468"/>
                  <a:pt x="15337" y="1098222"/>
                  <a:pt x="8458" y="1101926"/>
                </a:cubicBezTo>
                <a:cubicBezTo>
                  <a:pt x="1579" y="1105630"/>
                  <a:pt x="-23292" y="875443"/>
                  <a:pt x="65608" y="708226"/>
                </a:cubicBezTo>
                <a:cubicBezTo>
                  <a:pt x="154508" y="541009"/>
                  <a:pt x="486295" y="147309"/>
                  <a:pt x="541858" y="98626"/>
                </a:cubicBezTo>
                <a:cubicBezTo>
                  <a:pt x="597421" y="49943"/>
                  <a:pt x="358237" y="432530"/>
                  <a:pt x="398983" y="416126"/>
                </a:cubicBezTo>
                <a:cubicBezTo>
                  <a:pt x="439729" y="399722"/>
                  <a:pt x="761462" y="-10382"/>
                  <a:pt x="786333" y="201"/>
                </a:cubicBezTo>
                <a:cubicBezTo>
                  <a:pt x="811204" y="10784"/>
                  <a:pt x="630758" y="375380"/>
                  <a:pt x="554558" y="4859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09151F53-BF5A-4187-923D-1A1926F56CE3}"/>
              </a:ext>
            </a:extLst>
          </p:cNvPr>
          <p:cNvSpPr/>
          <p:nvPr/>
        </p:nvSpPr>
        <p:spPr>
          <a:xfrm>
            <a:off x="4813703" y="2428808"/>
            <a:ext cx="736961" cy="1513314"/>
          </a:xfrm>
          <a:custGeom>
            <a:avLst/>
            <a:gdLst>
              <a:gd name="connsiteX0" fmla="*/ 577447 w 736961"/>
              <a:gd name="connsiteY0" fmla="*/ 279467 h 1513314"/>
              <a:gd name="connsiteX1" fmla="*/ 358372 w 736961"/>
              <a:gd name="connsiteY1" fmla="*/ 628717 h 1513314"/>
              <a:gd name="connsiteX2" fmla="*/ 364722 w 736961"/>
              <a:gd name="connsiteY2" fmla="*/ 1200217 h 1513314"/>
              <a:gd name="connsiteX3" fmla="*/ 326622 w 736961"/>
              <a:gd name="connsiteY3" fmla="*/ 635067 h 1513314"/>
              <a:gd name="connsiteX4" fmla="*/ 364722 w 736961"/>
              <a:gd name="connsiteY4" fmla="*/ 1511367 h 1513314"/>
              <a:gd name="connsiteX5" fmla="*/ 275822 w 736961"/>
              <a:gd name="connsiteY5" fmla="*/ 889067 h 1513314"/>
              <a:gd name="connsiteX6" fmla="*/ 298047 w 736961"/>
              <a:gd name="connsiteY6" fmla="*/ 1495492 h 1513314"/>
              <a:gd name="connsiteX7" fmla="*/ 164697 w 736961"/>
              <a:gd name="connsiteY7" fmla="*/ 1114492 h 1513314"/>
              <a:gd name="connsiteX8" fmla="*/ 221847 w 736961"/>
              <a:gd name="connsiteY8" fmla="*/ 1349442 h 1513314"/>
              <a:gd name="connsiteX9" fmla="*/ 88497 w 736961"/>
              <a:gd name="connsiteY9" fmla="*/ 847792 h 1513314"/>
              <a:gd name="connsiteX10" fmla="*/ 98022 w 736961"/>
              <a:gd name="connsiteY10" fmla="*/ 1247842 h 1513314"/>
              <a:gd name="connsiteX11" fmla="*/ 9122 w 736961"/>
              <a:gd name="connsiteY11" fmla="*/ 698567 h 1513314"/>
              <a:gd name="connsiteX12" fmla="*/ 352022 w 736961"/>
              <a:gd name="connsiteY12" fmla="*/ 254067 h 1513314"/>
              <a:gd name="connsiteX13" fmla="*/ 221847 w 736961"/>
              <a:gd name="connsiteY13" fmla="*/ 555692 h 1513314"/>
              <a:gd name="connsiteX14" fmla="*/ 599672 w 736961"/>
              <a:gd name="connsiteY14" fmla="*/ 67 h 1513314"/>
              <a:gd name="connsiteX15" fmla="*/ 288522 w 736961"/>
              <a:gd name="connsiteY15" fmla="*/ 514417 h 1513314"/>
              <a:gd name="connsiteX16" fmla="*/ 726672 w 736961"/>
              <a:gd name="connsiteY16" fmla="*/ 15942 h 1513314"/>
              <a:gd name="connsiteX17" fmla="*/ 577447 w 736961"/>
              <a:gd name="connsiteY17" fmla="*/ 279467 h 151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6961" h="1513314">
                <a:moveTo>
                  <a:pt x="577447" y="279467"/>
                </a:moveTo>
                <a:cubicBezTo>
                  <a:pt x="516064" y="381596"/>
                  <a:pt x="393826" y="475259"/>
                  <a:pt x="358372" y="628717"/>
                </a:cubicBezTo>
                <a:cubicBezTo>
                  <a:pt x="322918" y="782175"/>
                  <a:pt x="370013" y="1199159"/>
                  <a:pt x="364722" y="1200217"/>
                </a:cubicBezTo>
                <a:cubicBezTo>
                  <a:pt x="359431" y="1201275"/>
                  <a:pt x="326622" y="583209"/>
                  <a:pt x="326622" y="635067"/>
                </a:cubicBezTo>
                <a:cubicBezTo>
                  <a:pt x="326622" y="686925"/>
                  <a:pt x="373189" y="1469034"/>
                  <a:pt x="364722" y="1511367"/>
                </a:cubicBezTo>
                <a:cubicBezTo>
                  <a:pt x="356255" y="1553700"/>
                  <a:pt x="286935" y="891713"/>
                  <a:pt x="275822" y="889067"/>
                </a:cubicBezTo>
                <a:cubicBezTo>
                  <a:pt x="264709" y="886421"/>
                  <a:pt x="316568" y="1457921"/>
                  <a:pt x="298047" y="1495492"/>
                </a:cubicBezTo>
                <a:cubicBezTo>
                  <a:pt x="279526" y="1533063"/>
                  <a:pt x="177397" y="1138834"/>
                  <a:pt x="164697" y="1114492"/>
                </a:cubicBezTo>
                <a:cubicBezTo>
                  <a:pt x="151997" y="1090150"/>
                  <a:pt x="234547" y="1393892"/>
                  <a:pt x="221847" y="1349442"/>
                </a:cubicBezTo>
                <a:cubicBezTo>
                  <a:pt x="209147" y="1304992"/>
                  <a:pt x="109134" y="864725"/>
                  <a:pt x="88497" y="847792"/>
                </a:cubicBezTo>
                <a:cubicBezTo>
                  <a:pt x="67859" y="830859"/>
                  <a:pt x="111251" y="1272713"/>
                  <a:pt x="98022" y="1247842"/>
                </a:cubicBezTo>
                <a:cubicBezTo>
                  <a:pt x="84793" y="1222971"/>
                  <a:pt x="-33211" y="864196"/>
                  <a:pt x="9122" y="698567"/>
                </a:cubicBezTo>
                <a:cubicBezTo>
                  <a:pt x="51455" y="532938"/>
                  <a:pt x="316568" y="277879"/>
                  <a:pt x="352022" y="254067"/>
                </a:cubicBezTo>
                <a:cubicBezTo>
                  <a:pt x="387476" y="230254"/>
                  <a:pt x="180572" y="598025"/>
                  <a:pt x="221847" y="555692"/>
                </a:cubicBezTo>
                <a:cubicBezTo>
                  <a:pt x="263122" y="513359"/>
                  <a:pt x="588560" y="6946"/>
                  <a:pt x="599672" y="67"/>
                </a:cubicBezTo>
                <a:cubicBezTo>
                  <a:pt x="610784" y="-6812"/>
                  <a:pt x="267355" y="511771"/>
                  <a:pt x="288522" y="514417"/>
                </a:cubicBezTo>
                <a:cubicBezTo>
                  <a:pt x="309689" y="517063"/>
                  <a:pt x="677989" y="54042"/>
                  <a:pt x="726672" y="15942"/>
                </a:cubicBezTo>
                <a:cubicBezTo>
                  <a:pt x="775355" y="-22158"/>
                  <a:pt x="638830" y="177338"/>
                  <a:pt x="577447" y="2794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AC9D2C60-1673-4FAA-991D-37DAE64C46B0}"/>
              </a:ext>
            </a:extLst>
          </p:cNvPr>
          <p:cNvSpPr/>
          <p:nvPr/>
        </p:nvSpPr>
        <p:spPr>
          <a:xfrm>
            <a:off x="4919863" y="3678025"/>
            <a:ext cx="180596" cy="498054"/>
          </a:xfrm>
          <a:custGeom>
            <a:avLst/>
            <a:gdLst>
              <a:gd name="connsiteX0" fmla="*/ 61712 w 180596"/>
              <a:gd name="connsiteY0" fmla="*/ 213 h 498054"/>
              <a:gd name="connsiteX1" fmla="*/ 23612 w 180596"/>
              <a:gd name="connsiteY1" fmla="*/ 162138 h 498054"/>
              <a:gd name="connsiteX2" fmla="*/ 76000 w 180596"/>
              <a:gd name="connsiteY2" fmla="*/ 255800 h 498054"/>
              <a:gd name="connsiteX3" fmla="*/ 179187 w 180596"/>
              <a:gd name="connsiteY3" fmla="*/ 495513 h 498054"/>
              <a:gd name="connsiteX4" fmla="*/ 126800 w 180596"/>
              <a:gd name="connsiteY4" fmla="*/ 366925 h 498054"/>
              <a:gd name="connsiteX5" fmla="*/ 1387 w 180596"/>
              <a:gd name="connsiteY5" fmla="*/ 133563 h 498054"/>
              <a:gd name="connsiteX6" fmla="*/ 61712 w 180596"/>
              <a:gd name="connsiteY6" fmla="*/ 213 h 498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596" h="498054">
                <a:moveTo>
                  <a:pt x="61712" y="213"/>
                </a:moveTo>
                <a:cubicBezTo>
                  <a:pt x="65416" y="4975"/>
                  <a:pt x="21231" y="119540"/>
                  <a:pt x="23612" y="162138"/>
                </a:cubicBezTo>
                <a:cubicBezTo>
                  <a:pt x="25993" y="204736"/>
                  <a:pt x="50071" y="200238"/>
                  <a:pt x="76000" y="255800"/>
                </a:cubicBezTo>
                <a:cubicBezTo>
                  <a:pt x="101929" y="311362"/>
                  <a:pt x="170720" y="476992"/>
                  <a:pt x="179187" y="495513"/>
                </a:cubicBezTo>
                <a:cubicBezTo>
                  <a:pt x="187654" y="514034"/>
                  <a:pt x="156433" y="427250"/>
                  <a:pt x="126800" y="366925"/>
                </a:cubicBezTo>
                <a:cubicBezTo>
                  <a:pt x="97167" y="306600"/>
                  <a:pt x="13293" y="196005"/>
                  <a:pt x="1387" y="133563"/>
                </a:cubicBezTo>
                <a:cubicBezTo>
                  <a:pt x="-10519" y="71121"/>
                  <a:pt x="58008" y="-4549"/>
                  <a:pt x="61712" y="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88C32479-213D-4A6C-A257-BBAA468DB088}"/>
              </a:ext>
            </a:extLst>
          </p:cNvPr>
          <p:cNvSpPr/>
          <p:nvPr/>
        </p:nvSpPr>
        <p:spPr>
          <a:xfrm>
            <a:off x="4823147" y="3259858"/>
            <a:ext cx="1066508" cy="1953976"/>
          </a:xfrm>
          <a:custGeom>
            <a:avLst/>
            <a:gdLst>
              <a:gd name="connsiteX0" fmla="*/ 358453 w 1066508"/>
              <a:gd name="connsiteY0" fmla="*/ 435842 h 1953976"/>
              <a:gd name="connsiteX1" fmla="*/ 352103 w 1066508"/>
              <a:gd name="connsiteY1" fmla="*/ 708892 h 1953976"/>
              <a:gd name="connsiteX2" fmla="*/ 402903 w 1066508"/>
              <a:gd name="connsiteY2" fmla="*/ 1016867 h 1953976"/>
              <a:gd name="connsiteX3" fmla="*/ 742628 w 1066508"/>
              <a:gd name="connsiteY3" fmla="*/ 1569317 h 1953976"/>
              <a:gd name="connsiteX4" fmla="*/ 615628 w 1066508"/>
              <a:gd name="connsiteY4" fmla="*/ 1391517 h 1953976"/>
              <a:gd name="connsiteX5" fmla="*/ 425128 w 1066508"/>
              <a:gd name="connsiteY5" fmla="*/ 1181967 h 1953976"/>
              <a:gd name="connsiteX6" fmla="*/ 517203 w 1066508"/>
              <a:gd name="connsiteY6" fmla="*/ 1375642 h 1953976"/>
              <a:gd name="connsiteX7" fmla="*/ 1047428 w 1066508"/>
              <a:gd name="connsiteY7" fmla="*/ 1877292 h 1953976"/>
              <a:gd name="connsiteX8" fmla="*/ 758503 w 1066508"/>
              <a:gd name="connsiteY8" fmla="*/ 1702667 h 1953976"/>
              <a:gd name="connsiteX9" fmla="*/ 656903 w 1066508"/>
              <a:gd name="connsiteY9" fmla="*/ 1613767 h 1953976"/>
              <a:gd name="connsiteX10" fmla="*/ 1066478 w 1066508"/>
              <a:gd name="connsiteY10" fmla="*/ 1953492 h 1953976"/>
              <a:gd name="connsiteX11" fmla="*/ 675953 w 1066508"/>
              <a:gd name="connsiteY11" fmla="*/ 1670917 h 1953976"/>
              <a:gd name="connsiteX12" fmla="*/ 196528 w 1066508"/>
              <a:gd name="connsiteY12" fmla="*/ 994642 h 1953976"/>
              <a:gd name="connsiteX13" fmla="*/ 475928 w 1066508"/>
              <a:gd name="connsiteY13" fmla="*/ 1226417 h 1953976"/>
              <a:gd name="connsiteX14" fmla="*/ 15553 w 1066508"/>
              <a:gd name="connsiteY14" fmla="*/ 534267 h 1953976"/>
              <a:gd name="connsiteX15" fmla="*/ 104453 w 1066508"/>
              <a:gd name="connsiteY15" fmla="*/ 512042 h 1953976"/>
              <a:gd name="connsiteX16" fmla="*/ 66353 w 1066508"/>
              <a:gd name="connsiteY16" fmla="*/ 121517 h 1953976"/>
              <a:gd name="connsiteX17" fmla="*/ 263203 w 1066508"/>
              <a:gd name="connsiteY17" fmla="*/ 867 h 1953976"/>
              <a:gd name="connsiteX18" fmla="*/ 139378 w 1066508"/>
              <a:gd name="connsiteY18" fmla="*/ 77067 h 1953976"/>
              <a:gd name="connsiteX19" fmla="*/ 237803 w 1066508"/>
              <a:gd name="connsiteY19" fmla="*/ 254867 h 1953976"/>
              <a:gd name="connsiteX20" fmla="*/ 377503 w 1066508"/>
              <a:gd name="connsiteY20" fmla="*/ 67542 h 1953976"/>
              <a:gd name="connsiteX21" fmla="*/ 304478 w 1066508"/>
              <a:gd name="connsiteY21" fmla="*/ 553317 h 1953976"/>
              <a:gd name="connsiteX22" fmla="*/ 425128 w 1066508"/>
              <a:gd name="connsiteY22" fmla="*/ 153267 h 1953976"/>
              <a:gd name="connsiteX23" fmla="*/ 358453 w 1066508"/>
              <a:gd name="connsiteY23" fmla="*/ 435842 h 195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66508" h="1953976">
                <a:moveTo>
                  <a:pt x="358453" y="435842"/>
                </a:moveTo>
                <a:cubicBezTo>
                  <a:pt x="346282" y="528446"/>
                  <a:pt x="344695" y="612055"/>
                  <a:pt x="352103" y="708892"/>
                </a:cubicBezTo>
                <a:cubicBezTo>
                  <a:pt x="359511" y="805729"/>
                  <a:pt x="337815" y="873463"/>
                  <a:pt x="402903" y="1016867"/>
                </a:cubicBezTo>
                <a:cubicBezTo>
                  <a:pt x="467991" y="1160271"/>
                  <a:pt x="707174" y="1506875"/>
                  <a:pt x="742628" y="1569317"/>
                </a:cubicBezTo>
                <a:cubicBezTo>
                  <a:pt x="778082" y="1631759"/>
                  <a:pt x="668545" y="1456075"/>
                  <a:pt x="615628" y="1391517"/>
                </a:cubicBezTo>
                <a:cubicBezTo>
                  <a:pt x="562711" y="1326959"/>
                  <a:pt x="441532" y="1184613"/>
                  <a:pt x="425128" y="1181967"/>
                </a:cubicBezTo>
                <a:cubicBezTo>
                  <a:pt x="408724" y="1179321"/>
                  <a:pt x="413486" y="1259755"/>
                  <a:pt x="517203" y="1375642"/>
                </a:cubicBezTo>
                <a:cubicBezTo>
                  <a:pt x="620920" y="1491530"/>
                  <a:pt x="1007211" y="1822788"/>
                  <a:pt x="1047428" y="1877292"/>
                </a:cubicBezTo>
                <a:cubicBezTo>
                  <a:pt x="1087645" y="1931796"/>
                  <a:pt x="823591" y="1746588"/>
                  <a:pt x="758503" y="1702667"/>
                </a:cubicBezTo>
                <a:cubicBezTo>
                  <a:pt x="693416" y="1658746"/>
                  <a:pt x="605574" y="1571963"/>
                  <a:pt x="656903" y="1613767"/>
                </a:cubicBezTo>
                <a:cubicBezTo>
                  <a:pt x="708232" y="1655571"/>
                  <a:pt x="1063303" y="1943967"/>
                  <a:pt x="1066478" y="1953492"/>
                </a:cubicBezTo>
                <a:cubicBezTo>
                  <a:pt x="1069653" y="1963017"/>
                  <a:pt x="820945" y="1830725"/>
                  <a:pt x="675953" y="1670917"/>
                </a:cubicBezTo>
                <a:cubicBezTo>
                  <a:pt x="530961" y="1511109"/>
                  <a:pt x="229865" y="1068725"/>
                  <a:pt x="196528" y="994642"/>
                </a:cubicBezTo>
                <a:cubicBezTo>
                  <a:pt x="163190" y="920559"/>
                  <a:pt x="506090" y="1303146"/>
                  <a:pt x="475928" y="1226417"/>
                </a:cubicBezTo>
                <a:cubicBezTo>
                  <a:pt x="445766" y="1149688"/>
                  <a:pt x="77466" y="653330"/>
                  <a:pt x="15553" y="534267"/>
                </a:cubicBezTo>
                <a:cubicBezTo>
                  <a:pt x="-46360" y="415204"/>
                  <a:pt x="95986" y="580834"/>
                  <a:pt x="104453" y="512042"/>
                </a:cubicBezTo>
                <a:cubicBezTo>
                  <a:pt x="112920" y="443250"/>
                  <a:pt x="39895" y="206713"/>
                  <a:pt x="66353" y="121517"/>
                </a:cubicBezTo>
                <a:cubicBezTo>
                  <a:pt x="92811" y="36321"/>
                  <a:pt x="263203" y="867"/>
                  <a:pt x="263203" y="867"/>
                </a:cubicBezTo>
                <a:cubicBezTo>
                  <a:pt x="275374" y="-6541"/>
                  <a:pt x="143611" y="34734"/>
                  <a:pt x="139378" y="77067"/>
                </a:cubicBezTo>
                <a:cubicBezTo>
                  <a:pt x="135145" y="119400"/>
                  <a:pt x="198116" y="256454"/>
                  <a:pt x="237803" y="254867"/>
                </a:cubicBezTo>
                <a:cubicBezTo>
                  <a:pt x="277490" y="253280"/>
                  <a:pt x="366391" y="17800"/>
                  <a:pt x="377503" y="67542"/>
                </a:cubicBezTo>
                <a:cubicBezTo>
                  <a:pt x="388615" y="117284"/>
                  <a:pt x="296541" y="539030"/>
                  <a:pt x="304478" y="553317"/>
                </a:cubicBezTo>
                <a:cubicBezTo>
                  <a:pt x="312415" y="567604"/>
                  <a:pt x="416661" y="173375"/>
                  <a:pt x="425128" y="153267"/>
                </a:cubicBezTo>
                <a:cubicBezTo>
                  <a:pt x="433595" y="133159"/>
                  <a:pt x="370624" y="343238"/>
                  <a:pt x="358453" y="4358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DA0A8492-C17D-4536-BBBB-3771629A7E6A}"/>
              </a:ext>
            </a:extLst>
          </p:cNvPr>
          <p:cNvSpPr/>
          <p:nvPr/>
        </p:nvSpPr>
        <p:spPr>
          <a:xfrm>
            <a:off x="5090518" y="4139838"/>
            <a:ext cx="2153314" cy="1372004"/>
          </a:xfrm>
          <a:custGeom>
            <a:avLst/>
            <a:gdLst>
              <a:gd name="connsiteX0" fmla="*/ 389532 w 2153314"/>
              <a:gd name="connsiteY0" fmla="*/ 597262 h 1372004"/>
              <a:gd name="connsiteX1" fmla="*/ 878482 w 2153314"/>
              <a:gd name="connsiteY1" fmla="*/ 956037 h 1372004"/>
              <a:gd name="connsiteX2" fmla="*/ 1192807 w 2153314"/>
              <a:gd name="connsiteY2" fmla="*/ 1070337 h 1372004"/>
              <a:gd name="connsiteX3" fmla="*/ 1589682 w 2153314"/>
              <a:gd name="connsiteY3" fmla="*/ 1108437 h 1372004"/>
              <a:gd name="connsiteX4" fmla="*/ 2046882 w 2153314"/>
              <a:gd name="connsiteY4" fmla="*/ 1111612 h 1372004"/>
              <a:gd name="connsiteX5" fmla="*/ 1307107 w 2153314"/>
              <a:gd name="connsiteY5" fmla="*/ 1203687 h 1372004"/>
              <a:gd name="connsiteX6" fmla="*/ 2151657 w 2153314"/>
              <a:gd name="connsiteY6" fmla="*/ 1178287 h 1372004"/>
              <a:gd name="connsiteX7" fmla="*/ 1538882 w 2153314"/>
              <a:gd name="connsiteY7" fmla="*/ 1270362 h 1372004"/>
              <a:gd name="connsiteX8" fmla="*/ 2138957 w 2153314"/>
              <a:gd name="connsiteY8" fmla="*/ 1200512 h 1372004"/>
              <a:gd name="connsiteX9" fmla="*/ 1713507 w 2153314"/>
              <a:gd name="connsiteY9" fmla="*/ 1302112 h 1372004"/>
              <a:gd name="connsiteX10" fmla="*/ 1300757 w 2153314"/>
              <a:gd name="connsiteY10" fmla="*/ 1371962 h 1372004"/>
              <a:gd name="connsiteX11" fmla="*/ 1138832 w 2153314"/>
              <a:gd name="connsiteY11" fmla="*/ 1292587 h 1372004"/>
              <a:gd name="connsiteX12" fmla="*/ 522882 w 2153314"/>
              <a:gd name="connsiteY12" fmla="*/ 1013187 h 1372004"/>
              <a:gd name="connsiteX13" fmla="*/ 1294407 w 2153314"/>
              <a:gd name="connsiteY13" fmla="*/ 1222737 h 1372004"/>
              <a:gd name="connsiteX14" fmla="*/ 583207 w 2153314"/>
              <a:gd name="connsiteY14" fmla="*/ 997312 h 1372004"/>
              <a:gd name="connsiteX15" fmla="*/ 5357 w 2153314"/>
              <a:gd name="connsiteY15" fmla="*/ 9887 h 1372004"/>
              <a:gd name="connsiteX16" fmla="*/ 287932 w 2153314"/>
              <a:gd name="connsiteY16" fmla="*/ 463912 h 1372004"/>
              <a:gd name="connsiteX17" fmla="*/ 164107 w 2153314"/>
              <a:gd name="connsiteY17" fmla="*/ 28937 h 1372004"/>
              <a:gd name="connsiteX18" fmla="*/ 389532 w 2153314"/>
              <a:gd name="connsiteY18" fmla="*/ 597262 h 1372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53314" h="1372004">
                <a:moveTo>
                  <a:pt x="389532" y="597262"/>
                </a:moveTo>
                <a:cubicBezTo>
                  <a:pt x="508595" y="751779"/>
                  <a:pt x="744603" y="877191"/>
                  <a:pt x="878482" y="956037"/>
                </a:cubicBezTo>
                <a:cubicBezTo>
                  <a:pt x="1012361" y="1034883"/>
                  <a:pt x="1074274" y="1044937"/>
                  <a:pt x="1192807" y="1070337"/>
                </a:cubicBezTo>
                <a:cubicBezTo>
                  <a:pt x="1311340" y="1095737"/>
                  <a:pt x="1447336" y="1101558"/>
                  <a:pt x="1589682" y="1108437"/>
                </a:cubicBezTo>
                <a:cubicBezTo>
                  <a:pt x="1732028" y="1115316"/>
                  <a:pt x="2093978" y="1095737"/>
                  <a:pt x="2046882" y="1111612"/>
                </a:cubicBezTo>
                <a:cubicBezTo>
                  <a:pt x="1999786" y="1127487"/>
                  <a:pt x="1289645" y="1192575"/>
                  <a:pt x="1307107" y="1203687"/>
                </a:cubicBezTo>
                <a:cubicBezTo>
                  <a:pt x="1324569" y="1214799"/>
                  <a:pt x="2113028" y="1167175"/>
                  <a:pt x="2151657" y="1178287"/>
                </a:cubicBezTo>
                <a:cubicBezTo>
                  <a:pt x="2190286" y="1189399"/>
                  <a:pt x="1540999" y="1266658"/>
                  <a:pt x="1538882" y="1270362"/>
                </a:cubicBezTo>
                <a:cubicBezTo>
                  <a:pt x="1536765" y="1274066"/>
                  <a:pt x="2109853" y="1195220"/>
                  <a:pt x="2138957" y="1200512"/>
                </a:cubicBezTo>
                <a:cubicBezTo>
                  <a:pt x="2168061" y="1205804"/>
                  <a:pt x="1853207" y="1273537"/>
                  <a:pt x="1713507" y="1302112"/>
                </a:cubicBezTo>
                <a:cubicBezTo>
                  <a:pt x="1573807" y="1330687"/>
                  <a:pt x="1396536" y="1373549"/>
                  <a:pt x="1300757" y="1371962"/>
                </a:cubicBezTo>
                <a:cubicBezTo>
                  <a:pt x="1204978" y="1370375"/>
                  <a:pt x="1138832" y="1292587"/>
                  <a:pt x="1138832" y="1292587"/>
                </a:cubicBezTo>
                <a:cubicBezTo>
                  <a:pt x="1009186" y="1232791"/>
                  <a:pt x="496953" y="1024829"/>
                  <a:pt x="522882" y="1013187"/>
                </a:cubicBezTo>
                <a:cubicBezTo>
                  <a:pt x="548811" y="1001545"/>
                  <a:pt x="1284353" y="1225383"/>
                  <a:pt x="1294407" y="1222737"/>
                </a:cubicBezTo>
                <a:cubicBezTo>
                  <a:pt x="1304461" y="1220091"/>
                  <a:pt x="798049" y="1199454"/>
                  <a:pt x="583207" y="997312"/>
                </a:cubicBezTo>
                <a:cubicBezTo>
                  <a:pt x="368365" y="795170"/>
                  <a:pt x="54569" y="98787"/>
                  <a:pt x="5357" y="9887"/>
                </a:cubicBezTo>
                <a:cubicBezTo>
                  <a:pt x="-43856" y="-79013"/>
                  <a:pt x="261474" y="460737"/>
                  <a:pt x="287932" y="463912"/>
                </a:cubicBezTo>
                <a:cubicBezTo>
                  <a:pt x="314390" y="467087"/>
                  <a:pt x="145586" y="6712"/>
                  <a:pt x="164107" y="28937"/>
                </a:cubicBezTo>
                <a:cubicBezTo>
                  <a:pt x="182628" y="51162"/>
                  <a:pt x="270469" y="442745"/>
                  <a:pt x="389532" y="5972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CD653126-181E-420E-9BE0-612BE0E79753}"/>
              </a:ext>
            </a:extLst>
          </p:cNvPr>
          <p:cNvSpPr/>
          <p:nvPr/>
        </p:nvSpPr>
        <p:spPr>
          <a:xfrm>
            <a:off x="6752045" y="1655033"/>
            <a:ext cx="1190237" cy="1463967"/>
          </a:xfrm>
          <a:custGeom>
            <a:avLst/>
            <a:gdLst>
              <a:gd name="connsiteX0" fmla="*/ 707088 w 1190237"/>
              <a:gd name="connsiteY0" fmla="*/ 262667 h 1463967"/>
              <a:gd name="connsiteX1" fmla="*/ 1147355 w 1190237"/>
              <a:gd name="connsiteY1" fmla="*/ 923067 h 1463967"/>
              <a:gd name="connsiteX2" fmla="*/ 1113488 w 1190237"/>
              <a:gd name="connsiteY2" fmla="*/ 901900 h 1463967"/>
              <a:gd name="connsiteX3" fmla="*/ 1189688 w 1190237"/>
              <a:gd name="connsiteY3" fmla="*/ 1460700 h 1463967"/>
              <a:gd name="connsiteX4" fmla="*/ 1066922 w 1190237"/>
              <a:gd name="connsiteY4" fmla="*/ 1105100 h 1463967"/>
              <a:gd name="connsiteX5" fmla="*/ 728255 w 1190237"/>
              <a:gd name="connsiteY5" fmla="*/ 546300 h 1463967"/>
              <a:gd name="connsiteX6" fmla="*/ 448855 w 1190237"/>
              <a:gd name="connsiteY6" fmla="*/ 305000 h 1463967"/>
              <a:gd name="connsiteX7" fmla="*/ 122 w 1190237"/>
              <a:gd name="connsiteY7" fmla="*/ 63700 h 1463967"/>
              <a:gd name="connsiteX8" fmla="*/ 406522 w 1190237"/>
              <a:gd name="connsiteY8" fmla="*/ 249967 h 1463967"/>
              <a:gd name="connsiteX9" fmla="*/ 685922 w 1190237"/>
              <a:gd name="connsiteY9" fmla="*/ 423534 h 1463967"/>
              <a:gd name="connsiteX10" fmla="*/ 605488 w 1190237"/>
              <a:gd name="connsiteY10" fmla="*/ 406600 h 1463967"/>
              <a:gd name="connsiteX11" fmla="*/ 863722 w 1190237"/>
              <a:gd name="connsiteY11" fmla="*/ 762200 h 1463967"/>
              <a:gd name="connsiteX12" fmla="*/ 859488 w 1190237"/>
              <a:gd name="connsiteY12" fmla="*/ 813000 h 1463967"/>
              <a:gd name="connsiteX13" fmla="*/ 855255 w 1190237"/>
              <a:gd name="connsiteY13" fmla="*/ 745267 h 1463967"/>
              <a:gd name="connsiteX14" fmla="*/ 584322 w 1190237"/>
              <a:gd name="connsiteY14" fmla="*/ 279600 h 1463967"/>
              <a:gd name="connsiteX15" fmla="*/ 249888 w 1190237"/>
              <a:gd name="connsiteY15" fmla="*/ 200 h 1463967"/>
              <a:gd name="connsiteX16" fmla="*/ 707088 w 1190237"/>
              <a:gd name="connsiteY16" fmla="*/ 262667 h 1463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90237" h="1463967">
                <a:moveTo>
                  <a:pt x="707088" y="262667"/>
                </a:moveTo>
                <a:cubicBezTo>
                  <a:pt x="856666" y="416478"/>
                  <a:pt x="1079622" y="816528"/>
                  <a:pt x="1147355" y="923067"/>
                </a:cubicBezTo>
                <a:cubicBezTo>
                  <a:pt x="1215088" y="1029606"/>
                  <a:pt x="1106433" y="812295"/>
                  <a:pt x="1113488" y="901900"/>
                </a:cubicBezTo>
                <a:cubicBezTo>
                  <a:pt x="1120543" y="991505"/>
                  <a:pt x="1197449" y="1426833"/>
                  <a:pt x="1189688" y="1460700"/>
                </a:cubicBezTo>
                <a:cubicBezTo>
                  <a:pt x="1181927" y="1494567"/>
                  <a:pt x="1143828" y="1257500"/>
                  <a:pt x="1066922" y="1105100"/>
                </a:cubicBezTo>
                <a:cubicBezTo>
                  <a:pt x="990017" y="952700"/>
                  <a:pt x="831266" y="679650"/>
                  <a:pt x="728255" y="546300"/>
                </a:cubicBezTo>
                <a:cubicBezTo>
                  <a:pt x="625244" y="412950"/>
                  <a:pt x="570210" y="385433"/>
                  <a:pt x="448855" y="305000"/>
                </a:cubicBezTo>
                <a:cubicBezTo>
                  <a:pt x="327500" y="224567"/>
                  <a:pt x="7177" y="72872"/>
                  <a:pt x="122" y="63700"/>
                </a:cubicBezTo>
                <a:cubicBezTo>
                  <a:pt x="-6933" y="54528"/>
                  <a:pt x="292222" y="189995"/>
                  <a:pt x="406522" y="249967"/>
                </a:cubicBezTo>
                <a:cubicBezTo>
                  <a:pt x="520822" y="309939"/>
                  <a:pt x="652761" y="397429"/>
                  <a:pt x="685922" y="423534"/>
                </a:cubicBezTo>
                <a:cubicBezTo>
                  <a:pt x="719083" y="449639"/>
                  <a:pt x="575855" y="350156"/>
                  <a:pt x="605488" y="406600"/>
                </a:cubicBezTo>
                <a:cubicBezTo>
                  <a:pt x="635121" y="463044"/>
                  <a:pt x="821389" y="694467"/>
                  <a:pt x="863722" y="762200"/>
                </a:cubicBezTo>
                <a:cubicBezTo>
                  <a:pt x="906055" y="829933"/>
                  <a:pt x="860899" y="815822"/>
                  <a:pt x="859488" y="813000"/>
                </a:cubicBezTo>
                <a:cubicBezTo>
                  <a:pt x="858077" y="810178"/>
                  <a:pt x="901116" y="834167"/>
                  <a:pt x="855255" y="745267"/>
                </a:cubicBezTo>
                <a:cubicBezTo>
                  <a:pt x="809394" y="656367"/>
                  <a:pt x="685216" y="403778"/>
                  <a:pt x="584322" y="279600"/>
                </a:cubicBezTo>
                <a:cubicBezTo>
                  <a:pt x="483428" y="155422"/>
                  <a:pt x="237188" y="5844"/>
                  <a:pt x="249888" y="200"/>
                </a:cubicBezTo>
                <a:cubicBezTo>
                  <a:pt x="262588" y="-5444"/>
                  <a:pt x="557510" y="108856"/>
                  <a:pt x="707088" y="2626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F9150A2C-BA4C-4B5C-A9CB-EC934D42C368}"/>
              </a:ext>
            </a:extLst>
          </p:cNvPr>
          <p:cNvSpPr/>
          <p:nvPr/>
        </p:nvSpPr>
        <p:spPr>
          <a:xfrm>
            <a:off x="7852117" y="2697180"/>
            <a:ext cx="174390" cy="1739733"/>
          </a:xfrm>
          <a:custGeom>
            <a:avLst/>
            <a:gdLst>
              <a:gd name="connsiteX0" fmla="*/ 148883 w 174390"/>
              <a:gd name="connsiteY0" fmla="*/ 270387 h 1739733"/>
              <a:gd name="connsiteX1" fmla="*/ 174283 w 174390"/>
              <a:gd name="connsiteY1" fmla="*/ 1125520 h 1739733"/>
              <a:gd name="connsiteX2" fmla="*/ 140416 w 174390"/>
              <a:gd name="connsiteY2" fmla="*/ 1570020 h 1739733"/>
              <a:gd name="connsiteX3" fmla="*/ 131950 w 174390"/>
              <a:gd name="connsiteY3" fmla="*/ 1218653 h 1739733"/>
              <a:gd name="connsiteX4" fmla="*/ 115016 w 174390"/>
              <a:gd name="connsiteY4" fmla="*/ 1739353 h 1739733"/>
              <a:gd name="connsiteX5" fmla="*/ 43050 w 174390"/>
              <a:gd name="connsiteY5" fmla="*/ 1121287 h 1739733"/>
              <a:gd name="connsiteX6" fmla="*/ 716 w 174390"/>
              <a:gd name="connsiteY6" fmla="*/ 1210187 h 1739733"/>
              <a:gd name="connsiteX7" fmla="*/ 21883 w 174390"/>
              <a:gd name="connsiteY7" fmla="*/ 12153 h 1739733"/>
              <a:gd name="connsiteX8" fmla="*/ 89616 w 174390"/>
              <a:gd name="connsiteY8" fmla="*/ 570953 h 1739733"/>
              <a:gd name="connsiteX9" fmla="*/ 148883 w 174390"/>
              <a:gd name="connsiteY9" fmla="*/ 270387 h 173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4390" h="1739733">
                <a:moveTo>
                  <a:pt x="148883" y="270387"/>
                </a:moveTo>
                <a:cubicBezTo>
                  <a:pt x="162994" y="362815"/>
                  <a:pt x="175694" y="908915"/>
                  <a:pt x="174283" y="1125520"/>
                </a:cubicBezTo>
                <a:cubicBezTo>
                  <a:pt x="172872" y="1342125"/>
                  <a:pt x="147471" y="1554498"/>
                  <a:pt x="140416" y="1570020"/>
                </a:cubicBezTo>
                <a:cubicBezTo>
                  <a:pt x="133361" y="1585542"/>
                  <a:pt x="136183" y="1190431"/>
                  <a:pt x="131950" y="1218653"/>
                </a:cubicBezTo>
                <a:cubicBezTo>
                  <a:pt x="127717" y="1246875"/>
                  <a:pt x="129833" y="1755581"/>
                  <a:pt x="115016" y="1739353"/>
                </a:cubicBezTo>
                <a:cubicBezTo>
                  <a:pt x="100199" y="1723125"/>
                  <a:pt x="62100" y="1209481"/>
                  <a:pt x="43050" y="1121287"/>
                </a:cubicBezTo>
                <a:cubicBezTo>
                  <a:pt x="24000" y="1033093"/>
                  <a:pt x="4244" y="1395043"/>
                  <a:pt x="716" y="1210187"/>
                </a:cubicBezTo>
                <a:cubicBezTo>
                  <a:pt x="-2812" y="1025331"/>
                  <a:pt x="7066" y="118692"/>
                  <a:pt x="21883" y="12153"/>
                </a:cubicBezTo>
                <a:cubicBezTo>
                  <a:pt x="36700" y="-94386"/>
                  <a:pt x="71977" y="533558"/>
                  <a:pt x="89616" y="570953"/>
                </a:cubicBezTo>
                <a:cubicBezTo>
                  <a:pt x="107255" y="608348"/>
                  <a:pt x="134772" y="177959"/>
                  <a:pt x="148883" y="27038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8ED595E4-72D7-4A04-9D95-B92AC3D75A11}"/>
              </a:ext>
            </a:extLst>
          </p:cNvPr>
          <p:cNvSpPr/>
          <p:nvPr/>
        </p:nvSpPr>
        <p:spPr>
          <a:xfrm>
            <a:off x="6451993" y="3733342"/>
            <a:ext cx="1525907" cy="1729896"/>
          </a:xfrm>
          <a:custGeom>
            <a:avLst/>
            <a:gdLst>
              <a:gd name="connsiteX0" fmla="*/ 1523607 w 1525907"/>
              <a:gd name="connsiteY0" fmla="*/ 576191 h 1729896"/>
              <a:gd name="connsiteX1" fmla="*/ 1409307 w 1525907"/>
              <a:gd name="connsiteY1" fmla="*/ 1041858 h 1729896"/>
              <a:gd name="connsiteX2" fmla="*/ 1261140 w 1525907"/>
              <a:gd name="connsiteY2" fmla="*/ 1190025 h 1729896"/>
              <a:gd name="connsiteX3" fmla="*/ 863207 w 1525907"/>
              <a:gd name="connsiteY3" fmla="*/ 1609125 h 1729896"/>
              <a:gd name="connsiteX4" fmla="*/ 1049474 w 1525907"/>
              <a:gd name="connsiteY4" fmla="*/ 1295858 h 1729896"/>
              <a:gd name="connsiteX5" fmla="*/ 647307 w 1525907"/>
              <a:gd name="connsiteY5" fmla="*/ 1571025 h 1729896"/>
              <a:gd name="connsiteX6" fmla="*/ 96974 w 1525907"/>
              <a:gd name="connsiteY6" fmla="*/ 1685325 h 1729896"/>
              <a:gd name="connsiteX7" fmla="*/ 736207 w 1525907"/>
              <a:gd name="connsiteY7" fmla="*/ 1600658 h 1729896"/>
              <a:gd name="connsiteX8" fmla="*/ 12307 w 1525907"/>
              <a:gd name="connsiteY8" fmla="*/ 1672625 h 1729896"/>
              <a:gd name="connsiteX9" fmla="*/ 308640 w 1525907"/>
              <a:gd name="connsiteY9" fmla="*/ 1714958 h 1729896"/>
              <a:gd name="connsiteX10" fmla="*/ 16540 w 1525907"/>
              <a:gd name="connsiteY10" fmla="*/ 1710725 h 1729896"/>
              <a:gd name="connsiteX11" fmla="*/ 914007 w 1525907"/>
              <a:gd name="connsiteY11" fmla="*/ 1494825 h 1729896"/>
              <a:gd name="connsiteX12" fmla="*/ 1218807 w 1525907"/>
              <a:gd name="connsiteY12" fmla="*/ 1063025 h 1729896"/>
              <a:gd name="connsiteX13" fmla="*/ 1252674 w 1525907"/>
              <a:gd name="connsiteY13" fmla="*/ 952958 h 1729896"/>
              <a:gd name="connsiteX14" fmla="*/ 1197640 w 1525907"/>
              <a:gd name="connsiteY14" fmla="*/ 1177325 h 1729896"/>
              <a:gd name="connsiteX15" fmla="*/ 1422007 w 1525907"/>
              <a:gd name="connsiteY15" fmla="*/ 529625 h 1729896"/>
              <a:gd name="connsiteX16" fmla="*/ 1481274 w 1525907"/>
              <a:gd name="connsiteY16" fmla="*/ 458 h 1729896"/>
              <a:gd name="connsiteX17" fmla="*/ 1468574 w 1525907"/>
              <a:gd name="connsiteY17" fmla="*/ 618525 h 1729896"/>
              <a:gd name="connsiteX18" fmla="*/ 1303474 w 1525907"/>
              <a:gd name="connsiteY18" fmla="*/ 999525 h 1729896"/>
              <a:gd name="connsiteX19" fmla="*/ 1523607 w 1525907"/>
              <a:gd name="connsiteY19" fmla="*/ 576191 h 172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25907" h="1729896">
                <a:moveTo>
                  <a:pt x="1523607" y="576191"/>
                </a:moveTo>
                <a:cubicBezTo>
                  <a:pt x="1541246" y="583246"/>
                  <a:pt x="1453051" y="939552"/>
                  <a:pt x="1409307" y="1041858"/>
                </a:cubicBezTo>
                <a:cubicBezTo>
                  <a:pt x="1365563" y="1144164"/>
                  <a:pt x="1261140" y="1190025"/>
                  <a:pt x="1261140" y="1190025"/>
                </a:cubicBezTo>
                <a:cubicBezTo>
                  <a:pt x="1170123" y="1284569"/>
                  <a:pt x="898485" y="1591486"/>
                  <a:pt x="863207" y="1609125"/>
                </a:cubicBezTo>
                <a:cubicBezTo>
                  <a:pt x="827929" y="1626764"/>
                  <a:pt x="1085457" y="1302208"/>
                  <a:pt x="1049474" y="1295858"/>
                </a:cubicBezTo>
                <a:cubicBezTo>
                  <a:pt x="1013491" y="1289508"/>
                  <a:pt x="806057" y="1506114"/>
                  <a:pt x="647307" y="1571025"/>
                </a:cubicBezTo>
                <a:cubicBezTo>
                  <a:pt x="488557" y="1635936"/>
                  <a:pt x="82157" y="1680386"/>
                  <a:pt x="96974" y="1685325"/>
                </a:cubicBezTo>
                <a:cubicBezTo>
                  <a:pt x="111791" y="1690264"/>
                  <a:pt x="750318" y="1602775"/>
                  <a:pt x="736207" y="1600658"/>
                </a:cubicBezTo>
                <a:cubicBezTo>
                  <a:pt x="722096" y="1598541"/>
                  <a:pt x="83568" y="1653575"/>
                  <a:pt x="12307" y="1672625"/>
                </a:cubicBezTo>
                <a:cubicBezTo>
                  <a:pt x="-58954" y="1691675"/>
                  <a:pt x="307935" y="1708608"/>
                  <a:pt x="308640" y="1714958"/>
                </a:cubicBezTo>
                <a:cubicBezTo>
                  <a:pt x="309345" y="1721308"/>
                  <a:pt x="-84355" y="1747414"/>
                  <a:pt x="16540" y="1710725"/>
                </a:cubicBezTo>
                <a:cubicBezTo>
                  <a:pt x="117434" y="1674036"/>
                  <a:pt x="713629" y="1602775"/>
                  <a:pt x="914007" y="1494825"/>
                </a:cubicBezTo>
                <a:cubicBezTo>
                  <a:pt x="1114385" y="1386875"/>
                  <a:pt x="1162363" y="1153336"/>
                  <a:pt x="1218807" y="1063025"/>
                </a:cubicBezTo>
                <a:cubicBezTo>
                  <a:pt x="1275251" y="972714"/>
                  <a:pt x="1256202" y="933908"/>
                  <a:pt x="1252674" y="952958"/>
                </a:cubicBezTo>
                <a:cubicBezTo>
                  <a:pt x="1249146" y="972008"/>
                  <a:pt x="1169418" y="1247881"/>
                  <a:pt x="1197640" y="1177325"/>
                </a:cubicBezTo>
                <a:cubicBezTo>
                  <a:pt x="1225862" y="1106770"/>
                  <a:pt x="1374735" y="725770"/>
                  <a:pt x="1422007" y="529625"/>
                </a:cubicBezTo>
                <a:cubicBezTo>
                  <a:pt x="1469279" y="333480"/>
                  <a:pt x="1473513" y="-14359"/>
                  <a:pt x="1481274" y="458"/>
                </a:cubicBezTo>
                <a:cubicBezTo>
                  <a:pt x="1489035" y="15275"/>
                  <a:pt x="1498207" y="452014"/>
                  <a:pt x="1468574" y="618525"/>
                </a:cubicBezTo>
                <a:cubicBezTo>
                  <a:pt x="1438941" y="785036"/>
                  <a:pt x="1292891" y="1003053"/>
                  <a:pt x="1303474" y="999525"/>
                </a:cubicBezTo>
                <a:cubicBezTo>
                  <a:pt x="1314057" y="995997"/>
                  <a:pt x="1505968" y="569136"/>
                  <a:pt x="1523607" y="5761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74282A72-892D-4FED-873E-6CA7278C9278}"/>
              </a:ext>
            </a:extLst>
          </p:cNvPr>
          <p:cNvSpPr/>
          <p:nvPr/>
        </p:nvSpPr>
        <p:spPr>
          <a:xfrm>
            <a:off x="6443532" y="3642699"/>
            <a:ext cx="369014" cy="484093"/>
          </a:xfrm>
          <a:custGeom>
            <a:avLst/>
            <a:gdLst>
              <a:gd name="connsiteX0" fmla="*/ 308106 w 369014"/>
              <a:gd name="connsiteY0" fmla="*/ 72051 h 484093"/>
              <a:gd name="connsiteX1" fmla="*/ 143006 w 369014"/>
              <a:gd name="connsiteY1" fmla="*/ 202226 h 484093"/>
              <a:gd name="connsiteX2" fmla="*/ 116018 w 369014"/>
              <a:gd name="connsiteY2" fmla="*/ 272076 h 484093"/>
              <a:gd name="connsiteX3" fmla="*/ 101731 w 369014"/>
              <a:gd name="connsiteY3" fmla="*/ 343514 h 484093"/>
              <a:gd name="connsiteX4" fmla="*/ 150943 w 369014"/>
              <a:gd name="connsiteY4" fmla="*/ 210164 h 484093"/>
              <a:gd name="connsiteX5" fmla="*/ 106493 w 369014"/>
              <a:gd name="connsiteY5" fmla="*/ 389551 h 484093"/>
              <a:gd name="connsiteX6" fmla="*/ 316043 w 369014"/>
              <a:gd name="connsiteY6" fmla="*/ 448289 h 484093"/>
              <a:gd name="connsiteX7" fmla="*/ 358906 w 369014"/>
              <a:gd name="connsiteY7" fmla="*/ 470514 h 484093"/>
              <a:gd name="connsiteX8" fmla="*/ 162056 w 369014"/>
              <a:gd name="connsiteY8" fmla="*/ 464164 h 484093"/>
              <a:gd name="connsiteX9" fmla="*/ 341443 w 369014"/>
              <a:gd name="connsiteY9" fmla="*/ 483214 h 484093"/>
              <a:gd name="connsiteX10" fmla="*/ 20768 w 369014"/>
              <a:gd name="connsiteY10" fmla="*/ 430826 h 484093"/>
              <a:gd name="connsiteX11" fmla="*/ 31881 w 369014"/>
              <a:gd name="connsiteY11" fmla="*/ 426064 h 484093"/>
              <a:gd name="connsiteX12" fmla="*/ 131 w 369014"/>
              <a:gd name="connsiteY12" fmla="*/ 408601 h 484093"/>
              <a:gd name="connsiteX13" fmla="*/ 46168 w 369014"/>
              <a:gd name="connsiteY13" fmla="*/ 227626 h 484093"/>
              <a:gd name="connsiteX14" fmla="*/ 28706 w 369014"/>
              <a:gd name="connsiteY14" fmla="*/ 319701 h 484093"/>
              <a:gd name="connsiteX15" fmla="*/ 28706 w 369014"/>
              <a:gd name="connsiteY15" fmla="*/ 213339 h 484093"/>
              <a:gd name="connsiteX16" fmla="*/ 203331 w 369014"/>
              <a:gd name="connsiteY16" fmla="*/ 64114 h 484093"/>
              <a:gd name="connsiteX17" fmla="*/ 327156 w 369014"/>
              <a:gd name="connsiteY17" fmla="*/ 2201 h 484093"/>
              <a:gd name="connsiteX18" fmla="*/ 147768 w 369014"/>
              <a:gd name="connsiteY18" fmla="*/ 135551 h 484093"/>
              <a:gd name="connsiteX19" fmla="*/ 308106 w 369014"/>
              <a:gd name="connsiteY19" fmla="*/ 72051 h 48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69014" h="484093">
                <a:moveTo>
                  <a:pt x="308106" y="72051"/>
                </a:moveTo>
                <a:cubicBezTo>
                  <a:pt x="307312" y="83163"/>
                  <a:pt x="175021" y="168889"/>
                  <a:pt x="143006" y="202226"/>
                </a:cubicBezTo>
                <a:cubicBezTo>
                  <a:pt x="110991" y="235563"/>
                  <a:pt x="122897" y="248528"/>
                  <a:pt x="116018" y="272076"/>
                </a:cubicBezTo>
                <a:cubicBezTo>
                  <a:pt x="109139" y="295624"/>
                  <a:pt x="95910" y="353833"/>
                  <a:pt x="101731" y="343514"/>
                </a:cubicBezTo>
                <a:cubicBezTo>
                  <a:pt x="107552" y="333195"/>
                  <a:pt x="150149" y="202491"/>
                  <a:pt x="150943" y="210164"/>
                </a:cubicBezTo>
                <a:cubicBezTo>
                  <a:pt x="151737" y="217837"/>
                  <a:pt x="78976" y="349863"/>
                  <a:pt x="106493" y="389551"/>
                </a:cubicBezTo>
                <a:cubicBezTo>
                  <a:pt x="134010" y="429239"/>
                  <a:pt x="316043" y="448289"/>
                  <a:pt x="316043" y="448289"/>
                </a:cubicBezTo>
                <a:cubicBezTo>
                  <a:pt x="358112" y="461783"/>
                  <a:pt x="384571" y="467868"/>
                  <a:pt x="358906" y="470514"/>
                </a:cubicBezTo>
                <a:cubicBezTo>
                  <a:pt x="333242" y="473160"/>
                  <a:pt x="164966" y="462047"/>
                  <a:pt x="162056" y="464164"/>
                </a:cubicBezTo>
                <a:cubicBezTo>
                  <a:pt x="159146" y="466281"/>
                  <a:pt x="364991" y="488770"/>
                  <a:pt x="341443" y="483214"/>
                </a:cubicBezTo>
                <a:cubicBezTo>
                  <a:pt x="317895" y="477658"/>
                  <a:pt x="72362" y="440351"/>
                  <a:pt x="20768" y="430826"/>
                </a:cubicBezTo>
                <a:cubicBezTo>
                  <a:pt x="-30826" y="421301"/>
                  <a:pt x="35320" y="429768"/>
                  <a:pt x="31881" y="426064"/>
                </a:cubicBezTo>
                <a:cubicBezTo>
                  <a:pt x="28442" y="422360"/>
                  <a:pt x="-2250" y="441674"/>
                  <a:pt x="131" y="408601"/>
                </a:cubicBezTo>
                <a:cubicBezTo>
                  <a:pt x="2512" y="375528"/>
                  <a:pt x="41405" y="242443"/>
                  <a:pt x="46168" y="227626"/>
                </a:cubicBezTo>
                <a:cubicBezTo>
                  <a:pt x="50931" y="212809"/>
                  <a:pt x="31616" y="322082"/>
                  <a:pt x="28706" y="319701"/>
                </a:cubicBezTo>
                <a:cubicBezTo>
                  <a:pt x="25796" y="317320"/>
                  <a:pt x="-398" y="255937"/>
                  <a:pt x="28706" y="213339"/>
                </a:cubicBezTo>
                <a:cubicBezTo>
                  <a:pt x="57810" y="170741"/>
                  <a:pt x="153589" y="99304"/>
                  <a:pt x="203331" y="64114"/>
                </a:cubicBezTo>
                <a:cubicBezTo>
                  <a:pt x="253073" y="28924"/>
                  <a:pt x="336417" y="-9705"/>
                  <a:pt x="327156" y="2201"/>
                </a:cubicBezTo>
                <a:cubicBezTo>
                  <a:pt x="317896" y="14107"/>
                  <a:pt x="155176" y="125761"/>
                  <a:pt x="147768" y="135551"/>
                </a:cubicBezTo>
                <a:cubicBezTo>
                  <a:pt x="140360" y="145341"/>
                  <a:pt x="308900" y="60939"/>
                  <a:pt x="308106" y="720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38BEC73E-C05C-4C1B-92E2-245FAEC8EEDD}"/>
              </a:ext>
            </a:extLst>
          </p:cNvPr>
          <p:cNvSpPr/>
          <p:nvPr/>
        </p:nvSpPr>
        <p:spPr>
          <a:xfrm>
            <a:off x="6487541" y="2849875"/>
            <a:ext cx="381393" cy="1041144"/>
          </a:xfrm>
          <a:custGeom>
            <a:avLst/>
            <a:gdLst>
              <a:gd name="connsiteX0" fmla="*/ 268859 w 381393"/>
              <a:gd name="connsiteY0" fmla="*/ 121925 h 1041144"/>
              <a:gd name="connsiteX1" fmla="*/ 262509 w 381393"/>
              <a:gd name="connsiteY1" fmla="*/ 386508 h 1041144"/>
              <a:gd name="connsiteX2" fmla="*/ 372576 w 381393"/>
              <a:gd name="connsiteY2" fmla="*/ 596058 h 1041144"/>
              <a:gd name="connsiteX3" fmla="*/ 372576 w 381393"/>
              <a:gd name="connsiteY3" fmla="*/ 917792 h 1041144"/>
              <a:gd name="connsiteX4" fmla="*/ 355642 w 381393"/>
              <a:gd name="connsiteY4" fmla="*/ 775975 h 1041144"/>
              <a:gd name="connsiteX5" fmla="*/ 281559 w 381393"/>
              <a:gd name="connsiteY5" fmla="*/ 843708 h 1041144"/>
              <a:gd name="connsiteX6" fmla="*/ 167259 w 381393"/>
              <a:gd name="connsiteY6" fmla="*/ 898742 h 1041144"/>
              <a:gd name="connsiteX7" fmla="*/ 16976 w 381393"/>
              <a:gd name="connsiteY7" fmla="*/ 1036325 h 1041144"/>
              <a:gd name="connsiteX8" fmla="*/ 148209 w 381393"/>
              <a:gd name="connsiteY8" fmla="*/ 886042 h 1041144"/>
              <a:gd name="connsiteX9" fmla="*/ 25442 w 381393"/>
              <a:gd name="connsiteY9" fmla="*/ 1040558 h 1041144"/>
              <a:gd name="connsiteX10" fmla="*/ 44492 w 381393"/>
              <a:gd name="connsiteY10" fmla="*/ 816192 h 1041144"/>
              <a:gd name="connsiteX11" fmla="*/ 48726 w 381393"/>
              <a:gd name="connsiteY11" fmla="*/ 864875 h 1041144"/>
              <a:gd name="connsiteX12" fmla="*/ 61426 w 381393"/>
              <a:gd name="connsiteY12" fmla="*/ 841592 h 1041144"/>
              <a:gd name="connsiteX13" fmla="*/ 57192 w 381393"/>
              <a:gd name="connsiteY13" fmla="*/ 579125 h 1041144"/>
              <a:gd name="connsiteX14" fmla="*/ 65659 w 381393"/>
              <a:gd name="connsiteY14" fmla="*/ 297608 h 1041144"/>
              <a:gd name="connsiteX15" fmla="*/ 42 w 381393"/>
              <a:gd name="connsiteY15" fmla="*/ 824658 h 1041144"/>
              <a:gd name="connsiteX16" fmla="*/ 55076 w 381393"/>
              <a:gd name="connsiteY16" fmla="*/ 337825 h 1041144"/>
              <a:gd name="connsiteX17" fmla="*/ 16976 w 381393"/>
              <a:gd name="connsiteY17" fmla="*/ 151558 h 1041144"/>
              <a:gd name="connsiteX18" fmla="*/ 44492 w 381393"/>
              <a:gd name="connsiteY18" fmla="*/ 181192 h 1041144"/>
              <a:gd name="connsiteX19" fmla="*/ 160909 w 381393"/>
              <a:gd name="connsiteY19" fmla="*/ 253158 h 1041144"/>
              <a:gd name="connsiteX20" fmla="*/ 107992 w 381393"/>
              <a:gd name="connsiteY20" fmla="*/ 206592 h 1041144"/>
              <a:gd name="connsiteX21" fmla="*/ 237109 w 381393"/>
              <a:gd name="connsiteY21" fmla="*/ 170608 h 1041144"/>
              <a:gd name="connsiteX22" fmla="*/ 209592 w 381393"/>
              <a:gd name="connsiteY22" fmla="*/ 202358 h 1041144"/>
              <a:gd name="connsiteX23" fmla="*/ 160909 w 381393"/>
              <a:gd name="connsiteY23" fmla="*/ 39375 h 1041144"/>
              <a:gd name="connsiteX24" fmla="*/ 152442 w 381393"/>
              <a:gd name="connsiteY24" fmla="*/ 3392 h 1041144"/>
              <a:gd name="connsiteX25" fmla="*/ 224409 w 381393"/>
              <a:gd name="connsiteY25" fmla="*/ 13975 h 1041144"/>
              <a:gd name="connsiteX26" fmla="*/ 268859 w 381393"/>
              <a:gd name="connsiteY26" fmla="*/ 121925 h 104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81393" h="1041144">
                <a:moveTo>
                  <a:pt x="268859" y="121925"/>
                </a:moveTo>
                <a:cubicBezTo>
                  <a:pt x="275209" y="184014"/>
                  <a:pt x="245223" y="307486"/>
                  <a:pt x="262509" y="386508"/>
                </a:cubicBezTo>
                <a:cubicBezTo>
                  <a:pt x="279795" y="465530"/>
                  <a:pt x="354232" y="507511"/>
                  <a:pt x="372576" y="596058"/>
                </a:cubicBezTo>
                <a:cubicBezTo>
                  <a:pt x="390921" y="684605"/>
                  <a:pt x="375398" y="887806"/>
                  <a:pt x="372576" y="917792"/>
                </a:cubicBezTo>
                <a:cubicBezTo>
                  <a:pt x="369754" y="947778"/>
                  <a:pt x="370812" y="788322"/>
                  <a:pt x="355642" y="775975"/>
                </a:cubicBezTo>
                <a:cubicBezTo>
                  <a:pt x="340473" y="763628"/>
                  <a:pt x="312956" y="823247"/>
                  <a:pt x="281559" y="843708"/>
                </a:cubicBezTo>
                <a:cubicBezTo>
                  <a:pt x="250162" y="864169"/>
                  <a:pt x="211356" y="866639"/>
                  <a:pt x="167259" y="898742"/>
                </a:cubicBezTo>
                <a:cubicBezTo>
                  <a:pt x="123162" y="930845"/>
                  <a:pt x="20151" y="1038442"/>
                  <a:pt x="16976" y="1036325"/>
                </a:cubicBezTo>
                <a:cubicBezTo>
                  <a:pt x="13801" y="1034208"/>
                  <a:pt x="146798" y="885337"/>
                  <a:pt x="148209" y="886042"/>
                </a:cubicBezTo>
                <a:cubicBezTo>
                  <a:pt x="149620" y="886748"/>
                  <a:pt x="42728" y="1052200"/>
                  <a:pt x="25442" y="1040558"/>
                </a:cubicBezTo>
                <a:cubicBezTo>
                  <a:pt x="8156" y="1028916"/>
                  <a:pt x="40611" y="845472"/>
                  <a:pt x="44492" y="816192"/>
                </a:cubicBezTo>
                <a:cubicBezTo>
                  <a:pt x="48373" y="786912"/>
                  <a:pt x="45904" y="860642"/>
                  <a:pt x="48726" y="864875"/>
                </a:cubicBezTo>
                <a:cubicBezTo>
                  <a:pt x="51548" y="869108"/>
                  <a:pt x="60015" y="889217"/>
                  <a:pt x="61426" y="841592"/>
                </a:cubicBezTo>
                <a:cubicBezTo>
                  <a:pt x="62837" y="793967"/>
                  <a:pt x="56486" y="669789"/>
                  <a:pt x="57192" y="579125"/>
                </a:cubicBezTo>
                <a:cubicBezTo>
                  <a:pt x="57897" y="488461"/>
                  <a:pt x="75184" y="256686"/>
                  <a:pt x="65659" y="297608"/>
                </a:cubicBezTo>
                <a:cubicBezTo>
                  <a:pt x="56134" y="338530"/>
                  <a:pt x="1806" y="817955"/>
                  <a:pt x="42" y="824658"/>
                </a:cubicBezTo>
                <a:cubicBezTo>
                  <a:pt x="-1722" y="831361"/>
                  <a:pt x="52254" y="450008"/>
                  <a:pt x="55076" y="337825"/>
                </a:cubicBezTo>
                <a:cubicBezTo>
                  <a:pt x="57898" y="225642"/>
                  <a:pt x="18740" y="177664"/>
                  <a:pt x="16976" y="151558"/>
                </a:cubicBezTo>
                <a:cubicBezTo>
                  <a:pt x="15212" y="125452"/>
                  <a:pt x="20503" y="164259"/>
                  <a:pt x="44492" y="181192"/>
                </a:cubicBezTo>
                <a:cubicBezTo>
                  <a:pt x="68481" y="198125"/>
                  <a:pt x="150326" y="248925"/>
                  <a:pt x="160909" y="253158"/>
                </a:cubicBezTo>
                <a:cubicBezTo>
                  <a:pt x="171492" y="257391"/>
                  <a:pt x="95292" y="220350"/>
                  <a:pt x="107992" y="206592"/>
                </a:cubicBezTo>
                <a:cubicBezTo>
                  <a:pt x="120692" y="192834"/>
                  <a:pt x="220176" y="171314"/>
                  <a:pt x="237109" y="170608"/>
                </a:cubicBezTo>
                <a:cubicBezTo>
                  <a:pt x="254042" y="169902"/>
                  <a:pt x="222292" y="224230"/>
                  <a:pt x="209592" y="202358"/>
                </a:cubicBezTo>
                <a:cubicBezTo>
                  <a:pt x="196892" y="180486"/>
                  <a:pt x="170434" y="72536"/>
                  <a:pt x="160909" y="39375"/>
                </a:cubicBezTo>
                <a:cubicBezTo>
                  <a:pt x="151384" y="6214"/>
                  <a:pt x="141859" y="7625"/>
                  <a:pt x="152442" y="3392"/>
                </a:cubicBezTo>
                <a:cubicBezTo>
                  <a:pt x="163025" y="-841"/>
                  <a:pt x="205359" y="-4369"/>
                  <a:pt x="224409" y="13975"/>
                </a:cubicBezTo>
                <a:cubicBezTo>
                  <a:pt x="243459" y="32319"/>
                  <a:pt x="262509" y="59836"/>
                  <a:pt x="268859" y="12192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546B4DCB-F504-42C6-8724-197297C860D3}"/>
              </a:ext>
            </a:extLst>
          </p:cNvPr>
          <p:cNvSpPr/>
          <p:nvPr/>
        </p:nvSpPr>
        <p:spPr>
          <a:xfrm>
            <a:off x="6196814" y="2781839"/>
            <a:ext cx="568598" cy="631183"/>
          </a:xfrm>
          <a:custGeom>
            <a:avLst/>
            <a:gdLst>
              <a:gd name="connsiteX0" fmla="*/ 786 w 568598"/>
              <a:gd name="connsiteY0" fmla="*/ 54494 h 631183"/>
              <a:gd name="connsiteX1" fmla="*/ 182819 w 568598"/>
              <a:gd name="connsiteY1" fmla="*/ 141278 h 631183"/>
              <a:gd name="connsiteX2" fmla="*/ 350036 w 568598"/>
              <a:gd name="connsiteY2" fmla="*/ 486294 h 631183"/>
              <a:gd name="connsiteX3" fmla="*/ 345803 w 568598"/>
              <a:gd name="connsiteY3" fmla="*/ 257694 h 631183"/>
              <a:gd name="connsiteX4" fmla="*/ 527836 w 568598"/>
              <a:gd name="connsiteY4" fmla="*/ 611178 h 631183"/>
              <a:gd name="connsiteX5" fmla="*/ 561703 w 568598"/>
              <a:gd name="connsiteY5" fmla="*/ 570961 h 631183"/>
              <a:gd name="connsiteX6" fmla="*/ 568053 w 568598"/>
              <a:gd name="connsiteY6" fmla="*/ 435494 h 631183"/>
              <a:gd name="connsiteX7" fmla="*/ 553236 w 568598"/>
              <a:gd name="connsiteY7" fmla="*/ 1578 h 631183"/>
              <a:gd name="connsiteX8" fmla="*/ 544769 w 568598"/>
              <a:gd name="connsiteY8" fmla="*/ 280978 h 631183"/>
              <a:gd name="connsiteX9" fmla="*/ 538419 w 568598"/>
              <a:gd name="connsiteY9" fmla="*/ 46028 h 631183"/>
              <a:gd name="connsiteX10" fmla="*/ 419886 w 568598"/>
              <a:gd name="connsiteY10" fmla="*/ 77778 h 631183"/>
              <a:gd name="connsiteX11" fmla="*/ 559586 w 568598"/>
              <a:gd name="connsiteY11" fmla="*/ 14278 h 631183"/>
              <a:gd name="connsiteX12" fmla="*/ 498203 w 568598"/>
              <a:gd name="connsiteY12" fmla="*/ 37561 h 631183"/>
              <a:gd name="connsiteX13" fmla="*/ 470686 w 568598"/>
              <a:gd name="connsiteY13" fmla="*/ 73544 h 631183"/>
              <a:gd name="connsiteX14" fmla="*/ 424119 w 568598"/>
              <a:gd name="connsiteY14" fmla="*/ 90478 h 631183"/>
              <a:gd name="connsiteX15" fmla="*/ 326753 w 568598"/>
              <a:gd name="connsiteY15" fmla="*/ 35444 h 631183"/>
              <a:gd name="connsiteX16" fmla="*/ 256903 w 568598"/>
              <a:gd name="connsiteY16" fmla="*/ 5811 h 631183"/>
              <a:gd name="connsiteX17" fmla="*/ 786 w 568598"/>
              <a:gd name="connsiteY17" fmla="*/ 54494 h 631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68598" h="631183">
                <a:moveTo>
                  <a:pt x="786" y="54494"/>
                </a:moveTo>
                <a:cubicBezTo>
                  <a:pt x="-11561" y="77072"/>
                  <a:pt x="124611" y="69311"/>
                  <a:pt x="182819" y="141278"/>
                </a:cubicBezTo>
                <a:cubicBezTo>
                  <a:pt x="241027" y="213245"/>
                  <a:pt x="322872" y="466891"/>
                  <a:pt x="350036" y="486294"/>
                </a:cubicBezTo>
                <a:cubicBezTo>
                  <a:pt x="377200" y="505697"/>
                  <a:pt x="316170" y="236880"/>
                  <a:pt x="345803" y="257694"/>
                </a:cubicBezTo>
                <a:cubicBezTo>
                  <a:pt x="375436" y="278508"/>
                  <a:pt x="491853" y="558967"/>
                  <a:pt x="527836" y="611178"/>
                </a:cubicBezTo>
                <a:cubicBezTo>
                  <a:pt x="563819" y="663389"/>
                  <a:pt x="555000" y="600242"/>
                  <a:pt x="561703" y="570961"/>
                </a:cubicBezTo>
                <a:cubicBezTo>
                  <a:pt x="568406" y="541680"/>
                  <a:pt x="569464" y="530391"/>
                  <a:pt x="568053" y="435494"/>
                </a:cubicBezTo>
                <a:cubicBezTo>
                  <a:pt x="566642" y="340597"/>
                  <a:pt x="557117" y="27331"/>
                  <a:pt x="553236" y="1578"/>
                </a:cubicBezTo>
                <a:cubicBezTo>
                  <a:pt x="549355" y="-24175"/>
                  <a:pt x="547238" y="273570"/>
                  <a:pt x="544769" y="280978"/>
                </a:cubicBezTo>
                <a:cubicBezTo>
                  <a:pt x="542300" y="288386"/>
                  <a:pt x="559233" y="79895"/>
                  <a:pt x="538419" y="46028"/>
                </a:cubicBezTo>
                <a:cubicBezTo>
                  <a:pt x="517605" y="12161"/>
                  <a:pt x="416358" y="83070"/>
                  <a:pt x="419886" y="77778"/>
                </a:cubicBezTo>
                <a:cubicBezTo>
                  <a:pt x="423414" y="72486"/>
                  <a:pt x="546533" y="20981"/>
                  <a:pt x="559586" y="14278"/>
                </a:cubicBezTo>
                <a:cubicBezTo>
                  <a:pt x="572639" y="7575"/>
                  <a:pt x="513020" y="27683"/>
                  <a:pt x="498203" y="37561"/>
                </a:cubicBezTo>
                <a:cubicBezTo>
                  <a:pt x="483386" y="47439"/>
                  <a:pt x="483033" y="64725"/>
                  <a:pt x="470686" y="73544"/>
                </a:cubicBezTo>
                <a:cubicBezTo>
                  <a:pt x="458339" y="82363"/>
                  <a:pt x="448108" y="96828"/>
                  <a:pt x="424119" y="90478"/>
                </a:cubicBezTo>
                <a:cubicBezTo>
                  <a:pt x="400130" y="84128"/>
                  <a:pt x="326753" y="35444"/>
                  <a:pt x="326753" y="35444"/>
                </a:cubicBezTo>
                <a:cubicBezTo>
                  <a:pt x="298884" y="21333"/>
                  <a:pt x="306645" y="1578"/>
                  <a:pt x="256903" y="5811"/>
                </a:cubicBezTo>
                <a:cubicBezTo>
                  <a:pt x="207161" y="10044"/>
                  <a:pt x="13133" y="31916"/>
                  <a:pt x="786" y="5449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A36D9E76-C5DF-41C6-B214-4902CD8B0876}"/>
              </a:ext>
            </a:extLst>
          </p:cNvPr>
          <p:cNvSpPr/>
          <p:nvPr/>
        </p:nvSpPr>
        <p:spPr>
          <a:xfrm>
            <a:off x="6694438" y="3937000"/>
            <a:ext cx="198128" cy="124731"/>
          </a:xfrm>
          <a:custGeom>
            <a:avLst/>
            <a:gdLst>
              <a:gd name="connsiteX0" fmla="*/ 188962 w 198128"/>
              <a:gd name="connsiteY0" fmla="*/ 79375 h 124731"/>
              <a:gd name="connsiteX1" fmla="*/ 188962 w 198128"/>
              <a:gd name="connsiteY1" fmla="*/ 19050 h 124731"/>
              <a:gd name="connsiteX2" fmla="*/ 125462 w 198128"/>
              <a:gd name="connsiteY2" fmla="*/ 0 h 124731"/>
              <a:gd name="connsiteX3" fmla="*/ 31800 w 198128"/>
              <a:gd name="connsiteY3" fmla="*/ 19050 h 124731"/>
              <a:gd name="connsiteX4" fmla="*/ 50 w 198128"/>
              <a:gd name="connsiteY4" fmla="*/ 57150 h 124731"/>
              <a:gd name="connsiteX5" fmla="*/ 23862 w 198128"/>
              <a:gd name="connsiteY5" fmla="*/ 120650 h 124731"/>
              <a:gd name="connsiteX6" fmla="*/ 28625 w 198128"/>
              <a:gd name="connsiteY6" fmla="*/ 114300 h 124731"/>
              <a:gd name="connsiteX7" fmla="*/ 73075 w 198128"/>
              <a:gd name="connsiteY7" fmla="*/ 80963 h 124731"/>
              <a:gd name="connsiteX8" fmla="*/ 106412 w 198128"/>
              <a:gd name="connsiteY8" fmla="*/ 69850 h 124731"/>
              <a:gd name="connsiteX9" fmla="*/ 188962 w 198128"/>
              <a:gd name="connsiteY9" fmla="*/ 79375 h 124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128" h="124731">
                <a:moveTo>
                  <a:pt x="188962" y="79375"/>
                </a:moveTo>
                <a:cubicBezTo>
                  <a:pt x="202720" y="70908"/>
                  <a:pt x="199545" y="32279"/>
                  <a:pt x="188962" y="19050"/>
                </a:cubicBezTo>
                <a:cubicBezTo>
                  <a:pt x="178379" y="5821"/>
                  <a:pt x="151656" y="0"/>
                  <a:pt x="125462" y="0"/>
                </a:cubicBezTo>
                <a:cubicBezTo>
                  <a:pt x="99268" y="0"/>
                  <a:pt x="52702" y="9525"/>
                  <a:pt x="31800" y="19050"/>
                </a:cubicBezTo>
                <a:cubicBezTo>
                  <a:pt x="10898" y="28575"/>
                  <a:pt x="1373" y="40217"/>
                  <a:pt x="50" y="57150"/>
                </a:cubicBezTo>
                <a:cubicBezTo>
                  <a:pt x="-1273" y="74083"/>
                  <a:pt x="23862" y="120650"/>
                  <a:pt x="23862" y="120650"/>
                </a:cubicBezTo>
                <a:cubicBezTo>
                  <a:pt x="28625" y="130175"/>
                  <a:pt x="20423" y="120915"/>
                  <a:pt x="28625" y="114300"/>
                </a:cubicBezTo>
                <a:cubicBezTo>
                  <a:pt x="36827" y="107685"/>
                  <a:pt x="60111" y="88371"/>
                  <a:pt x="73075" y="80963"/>
                </a:cubicBezTo>
                <a:cubicBezTo>
                  <a:pt x="86039" y="73555"/>
                  <a:pt x="89743" y="72231"/>
                  <a:pt x="106412" y="69850"/>
                </a:cubicBezTo>
                <a:cubicBezTo>
                  <a:pt x="123081" y="67469"/>
                  <a:pt x="175204" y="87842"/>
                  <a:pt x="188962" y="7937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FA67882A-6DC0-420A-BC2D-970D3DFD4B6C}"/>
              </a:ext>
            </a:extLst>
          </p:cNvPr>
          <p:cNvSpPr/>
          <p:nvPr/>
        </p:nvSpPr>
        <p:spPr>
          <a:xfrm>
            <a:off x="7045904" y="3937669"/>
            <a:ext cx="128613" cy="117515"/>
          </a:xfrm>
          <a:custGeom>
            <a:avLst/>
            <a:gdLst>
              <a:gd name="connsiteX0" fmla="*/ 96259 w 128613"/>
              <a:gd name="connsiteY0" fmla="*/ 116806 h 117515"/>
              <a:gd name="connsiteX1" fmla="*/ 20059 w 128613"/>
              <a:gd name="connsiteY1" fmla="*/ 73944 h 117515"/>
              <a:gd name="connsiteX2" fmla="*/ 2596 w 128613"/>
              <a:gd name="connsiteY2" fmla="*/ 31081 h 117515"/>
              <a:gd name="connsiteX3" fmla="*/ 64509 w 128613"/>
              <a:gd name="connsiteY3" fmla="*/ 919 h 117515"/>
              <a:gd name="connsiteX4" fmla="*/ 108959 w 128613"/>
              <a:gd name="connsiteY4" fmla="*/ 10444 h 117515"/>
              <a:gd name="connsiteX5" fmla="*/ 128009 w 128613"/>
              <a:gd name="connsiteY5" fmla="*/ 37431 h 117515"/>
              <a:gd name="connsiteX6" fmla="*/ 96259 w 128613"/>
              <a:gd name="connsiteY6" fmla="*/ 116806 h 117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613" h="117515">
                <a:moveTo>
                  <a:pt x="96259" y="116806"/>
                </a:moveTo>
                <a:cubicBezTo>
                  <a:pt x="78267" y="122891"/>
                  <a:pt x="35669" y="88231"/>
                  <a:pt x="20059" y="73944"/>
                </a:cubicBezTo>
                <a:cubicBezTo>
                  <a:pt x="4448" y="59656"/>
                  <a:pt x="-4812" y="43252"/>
                  <a:pt x="2596" y="31081"/>
                </a:cubicBezTo>
                <a:cubicBezTo>
                  <a:pt x="10004" y="18910"/>
                  <a:pt x="46782" y="4358"/>
                  <a:pt x="64509" y="919"/>
                </a:cubicBezTo>
                <a:cubicBezTo>
                  <a:pt x="82236" y="-2520"/>
                  <a:pt x="98376" y="4359"/>
                  <a:pt x="108959" y="10444"/>
                </a:cubicBezTo>
                <a:cubicBezTo>
                  <a:pt x="119542" y="16529"/>
                  <a:pt x="131449" y="23937"/>
                  <a:pt x="128009" y="37431"/>
                </a:cubicBezTo>
                <a:cubicBezTo>
                  <a:pt x="124569" y="50925"/>
                  <a:pt x="114251" y="110721"/>
                  <a:pt x="96259" y="11680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25D692BA-A2EF-4D0F-BDFF-855F1FFF13F5}"/>
              </a:ext>
            </a:extLst>
          </p:cNvPr>
          <p:cNvSpPr/>
          <p:nvPr/>
        </p:nvSpPr>
        <p:spPr>
          <a:xfrm>
            <a:off x="7141387" y="3943350"/>
            <a:ext cx="126529" cy="152409"/>
          </a:xfrm>
          <a:custGeom>
            <a:avLst/>
            <a:gdLst>
              <a:gd name="connsiteX0" fmla="*/ 46813 w 126529"/>
              <a:gd name="connsiteY0" fmla="*/ 0 h 152409"/>
              <a:gd name="connsiteX1" fmla="*/ 107138 w 126529"/>
              <a:gd name="connsiteY1" fmla="*/ 82550 h 152409"/>
              <a:gd name="connsiteX2" fmla="*/ 88088 w 126529"/>
              <a:gd name="connsiteY2" fmla="*/ 100013 h 152409"/>
              <a:gd name="connsiteX3" fmla="*/ 776 w 126529"/>
              <a:gd name="connsiteY3" fmla="*/ 120650 h 152409"/>
              <a:gd name="connsiteX4" fmla="*/ 46813 w 126529"/>
              <a:gd name="connsiteY4" fmla="*/ 125413 h 152409"/>
              <a:gd name="connsiteX5" fmla="*/ 73801 w 126529"/>
              <a:gd name="connsiteY5" fmla="*/ 152400 h 152409"/>
              <a:gd name="connsiteX6" fmla="*/ 89676 w 126529"/>
              <a:gd name="connsiteY6" fmla="*/ 122238 h 152409"/>
              <a:gd name="connsiteX7" fmla="*/ 126188 w 126529"/>
              <a:gd name="connsiteY7" fmla="*/ 80963 h 152409"/>
              <a:gd name="connsiteX8" fmla="*/ 46813 w 126529"/>
              <a:gd name="connsiteY8" fmla="*/ 0 h 152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529" h="152409">
                <a:moveTo>
                  <a:pt x="46813" y="0"/>
                </a:moveTo>
                <a:cubicBezTo>
                  <a:pt x="43638" y="265"/>
                  <a:pt x="100259" y="65881"/>
                  <a:pt x="107138" y="82550"/>
                </a:cubicBezTo>
                <a:cubicBezTo>
                  <a:pt x="114017" y="99219"/>
                  <a:pt x="105815" y="93663"/>
                  <a:pt x="88088" y="100013"/>
                </a:cubicBezTo>
                <a:cubicBezTo>
                  <a:pt x="70361" y="106363"/>
                  <a:pt x="7655" y="116417"/>
                  <a:pt x="776" y="120650"/>
                </a:cubicBezTo>
                <a:cubicBezTo>
                  <a:pt x="-6103" y="124883"/>
                  <a:pt x="34642" y="120121"/>
                  <a:pt x="46813" y="125413"/>
                </a:cubicBezTo>
                <a:cubicBezTo>
                  <a:pt x="58984" y="130705"/>
                  <a:pt x="66657" y="152929"/>
                  <a:pt x="73801" y="152400"/>
                </a:cubicBezTo>
                <a:cubicBezTo>
                  <a:pt x="80945" y="151871"/>
                  <a:pt x="80945" y="134144"/>
                  <a:pt x="89676" y="122238"/>
                </a:cubicBezTo>
                <a:cubicBezTo>
                  <a:pt x="98407" y="110332"/>
                  <a:pt x="130157" y="98955"/>
                  <a:pt x="126188" y="80963"/>
                </a:cubicBezTo>
                <a:cubicBezTo>
                  <a:pt x="122219" y="62971"/>
                  <a:pt x="49988" y="-265"/>
                  <a:pt x="46813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00571F9B-DD6C-49E8-82CF-7398E12C2055}"/>
              </a:ext>
            </a:extLst>
          </p:cNvPr>
          <p:cNvSpPr/>
          <p:nvPr/>
        </p:nvSpPr>
        <p:spPr>
          <a:xfrm>
            <a:off x="6654800" y="4081463"/>
            <a:ext cx="562014" cy="35575"/>
          </a:xfrm>
          <a:custGeom>
            <a:avLst/>
            <a:gdLst>
              <a:gd name="connsiteX0" fmla="*/ 0 w 562014"/>
              <a:gd name="connsiteY0" fmla="*/ 3175 h 35575"/>
              <a:gd name="connsiteX1" fmla="*/ 274638 w 562014"/>
              <a:gd name="connsiteY1" fmla="*/ 0 h 35575"/>
              <a:gd name="connsiteX2" fmla="*/ 473075 w 562014"/>
              <a:gd name="connsiteY2" fmla="*/ 0 h 35575"/>
              <a:gd name="connsiteX3" fmla="*/ 333375 w 562014"/>
              <a:gd name="connsiteY3" fmla="*/ 9525 h 35575"/>
              <a:gd name="connsiteX4" fmla="*/ 485775 w 562014"/>
              <a:gd name="connsiteY4" fmla="*/ 22225 h 35575"/>
              <a:gd name="connsiteX5" fmla="*/ 293688 w 562014"/>
              <a:gd name="connsiteY5" fmla="*/ 30162 h 35575"/>
              <a:gd name="connsiteX6" fmla="*/ 561975 w 562014"/>
              <a:gd name="connsiteY6" fmla="*/ 33337 h 35575"/>
              <a:gd name="connsiteX7" fmla="*/ 271463 w 562014"/>
              <a:gd name="connsiteY7" fmla="*/ 33337 h 35575"/>
              <a:gd name="connsiteX8" fmla="*/ 0 w 562014"/>
              <a:gd name="connsiteY8" fmla="*/ 3175 h 3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2014" h="35575">
                <a:moveTo>
                  <a:pt x="0" y="3175"/>
                </a:moveTo>
                <a:lnTo>
                  <a:pt x="274638" y="0"/>
                </a:lnTo>
                <a:lnTo>
                  <a:pt x="473075" y="0"/>
                </a:lnTo>
                <a:cubicBezTo>
                  <a:pt x="482865" y="1587"/>
                  <a:pt x="331258" y="5821"/>
                  <a:pt x="333375" y="9525"/>
                </a:cubicBezTo>
                <a:cubicBezTo>
                  <a:pt x="335492" y="13229"/>
                  <a:pt x="492389" y="18786"/>
                  <a:pt x="485775" y="22225"/>
                </a:cubicBezTo>
                <a:cubicBezTo>
                  <a:pt x="479161" y="25664"/>
                  <a:pt x="280988" y="28310"/>
                  <a:pt x="293688" y="30162"/>
                </a:cubicBezTo>
                <a:cubicBezTo>
                  <a:pt x="306388" y="32014"/>
                  <a:pt x="565679" y="32808"/>
                  <a:pt x="561975" y="33337"/>
                </a:cubicBezTo>
                <a:cubicBezTo>
                  <a:pt x="558271" y="33866"/>
                  <a:pt x="362480" y="38099"/>
                  <a:pt x="271463" y="33337"/>
                </a:cubicBezTo>
                <a:cubicBezTo>
                  <a:pt x="180446" y="28575"/>
                  <a:pt x="98160" y="16668"/>
                  <a:pt x="0" y="317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767780A8-732F-4311-A49A-C10D74CCD4C9}"/>
              </a:ext>
            </a:extLst>
          </p:cNvPr>
          <p:cNvSpPr/>
          <p:nvPr/>
        </p:nvSpPr>
        <p:spPr>
          <a:xfrm>
            <a:off x="7065963" y="2844774"/>
            <a:ext cx="370740" cy="47651"/>
          </a:xfrm>
          <a:custGeom>
            <a:avLst/>
            <a:gdLst>
              <a:gd name="connsiteX0" fmla="*/ 0 w 370740"/>
              <a:gd name="connsiteY0" fmla="*/ 42889 h 47651"/>
              <a:gd name="connsiteX1" fmla="*/ 358775 w 370740"/>
              <a:gd name="connsiteY1" fmla="*/ 26 h 47651"/>
              <a:gd name="connsiteX2" fmla="*/ 292100 w 370740"/>
              <a:gd name="connsiteY2" fmla="*/ 36539 h 47651"/>
              <a:gd name="connsiteX3" fmla="*/ 360362 w 370740"/>
              <a:gd name="connsiteY3" fmla="*/ 38126 h 47651"/>
              <a:gd name="connsiteX4" fmla="*/ 271462 w 370740"/>
              <a:gd name="connsiteY4" fmla="*/ 47651 h 47651"/>
              <a:gd name="connsiteX5" fmla="*/ 0 w 370740"/>
              <a:gd name="connsiteY5" fmla="*/ 42889 h 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740" h="47651">
                <a:moveTo>
                  <a:pt x="0" y="42889"/>
                </a:moveTo>
                <a:cubicBezTo>
                  <a:pt x="14552" y="34951"/>
                  <a:pt x="310092" y="1084"/>
                  <a:pt x="358775" y="26"/>
                </a:cubicBezTo>
                <a:cubicBezTo>
                  <a:pt x="407458" y="-1032"/>
                  <a:pt x="291836" y="30189"/>
                  <a:pt x="292100" y="36539"/>
                </a:cubicBezTo>
                <a:cubicBezTo>
                  <a:pt x="292364" y="42889"/>
                  <a:pt x="363802" y="36274"/>
                  <a:pt x="360362" y="38126"/>
                </a:cubicBezTo>
                <a:cubicBezTo>
                  <a:pt x="356922" y="39978"/>
                  <a:pt x="328083" y="47122"/>
                  <a:pt x="271462" y="47651"/>
                </a:cubicBezTo>
                <a:lnTo>
                  <a:pt x="0" y="42889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CB0C6B26-CBDA-43DE-A0ED-69F354990C65}"/>
              </a:ext>
            </a:extLst>
          </p:cNvPr>
          <p:cNvSpPr/>
          <p:nvPr/>
        </p:nvSpPr>
        <p:spPr>
          <a:xfrm>
            <a:off x="7195379" y="2985477"/>
            <a:ext cx="237388" cy="160972"/>
          </a:xfrm>
          <a:custGeom>
            <a:avLst/>
            <a:gdLst>
              <a:gd name="connsiteX0" fmla="*/ 237296 w 237388"/>
              <a:gd name="connsiteY0" fmla="*/ 611 h 160972"/>
              <a:gd name="connsiteX1" fmla="*/ 30921 w 237388"/>
              <a:gd name="connsiteY1" fmla="*/ 100623 h 160972"/>
              <a:gd name="connsiteX2" fmla="*/ 5521 w 237388"/>
              <a:gd name="connsiteY2" fmla="*/ 160948 h 160972"/>
              <a:gd name="connsiteX3" fmla="*/ 76959 w 237388"/>
              <a:gd name="connsiteY3" fmla="*/ 108561 h 160972"/>
              <a:gd name="connsiteX4" fmla="*/ 57909 w 237388"/>
              <a:gd name="connsiteY4" fmla="*/ 151423 h 160972"/>
              <a:gd name="connsiteX5" fmla="*/ 237296 w 237388"/>
              <a:gd name="connsiteY5" fmla="*/ 611 h 16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388" h="160972">
                <a:moveTo>
                  <a:pt x="237296" y="611"/>
                </a:moveTo>
                <a:cubicBezTo>
                  <a:pt x="232798" y="-7856"/>
                  <a:pt x="69550" y="73900"/>
                  <a:pt x="30921" y="100623"/>
                </a:cubicBezTo>
                <a:cubicBezTo>
                  <a:pt x="-7708" y="127346"/>
                  <a:pt x="-2152" y="159625"/>
                  <a:pt x="5521" y="160948"/>
                </a:cubicBezTo>
                <a:cubicBezTo>
                  <a:pt x="13194" y="162271"/>
                  <a:pt x="68228" y="110149"/>
                  <a:pt x="76959" y="108561"/>
                </a:cubicBezTo>
                <a:cubicBezTo>
                  <a:pt x="85690" y="106973"/>
                  <a:pt x="35419" y="169150"/>
                  <a:pt x="57909" y="151423"/>
                </a:cubicBezTo>
                <a:cubicBezTo>
                  <a:pt x="80399" y="133696"/>
                  <a:pt x="241794" y="9078"/>
                  <a:pt x="237296" y="6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6CE1939F-0001-4260-84ED-BC820AB55A2F}"/>
              </a:ext>
            </a:extLst>
          </p:cNvPr>
          <p:cNvSpPr/>
          <p:nvPr/>
        </p:nvSpPr>
        <p:spPr>
          <a:xfrm>
            <a:off x="4995767" y="2962520"/>
            <a:ext cx="891583" cy="2024626"/>
          </a:xfrm>
          <a:custGeom>
            <a:avLst/>
            <a:gdLst>
              <a:gd name="connsiteX0" fmla="*/ 473700 w 891583"/>
              <a:gd name="connsiteY0" fmla="*/ 521513 h 2024626"/>
              <a:gd name="connsiteX1" fmla="*/ 494866 w 891583"/>
              <a:gd name="connsiteY1" fmla="*/ 720480 h 2024626"/>
              <a:gd name="connsiteX2" fmla="*/ 592233 w 891583"/>
              <a:gd name="connsiteY2" fmla="*/ 864413 h 2024626"/>
              <a:gd name="connsiteX3" fmla="*/ 880100 w 891583"/>
              <a:gd name="connsiteY3" fmla="*/ 1876180 h 2024626"/>
              <a:gd name="connsiteX4" fmla="*/ 820833 w 891583"/>
              <a:gd name="connsiteY4" fmla="*/ 1656047 h 2024626"/>
              <a:gd name="connsiteX5" fmla="*/ 693833 w 891583"/>
              <a:gd name="connsiteY5" fmla="*/ 2024347 h 2024626"/>
              <a:gd name="connsiteX6" fmla="*/ 427133 w 891583"/>
              <a:gd name="connsiteY6" fmla="*/ 1702613 h 2024626"/>
              <a:gd name="connsiteX7" fmla="*/ 58833 w 891583"/>
              <a:gd name="connsiteY7" fmla="*/ 978713 h 2024626"/>
              <a:gd name="connsiteX8" fmla="*/ 20733 w 891583"/>
              <a:gd name="connsiteY8" fmla="*/ 669680 h 2024626"/>
              <a:gd name="connsiteX9" fmla="*/ 262033 w 891583"/>
              <a:gd name="connsiteY9" fmla="*/ 5047 h 2024626"/>
              <a:gd name="connsiteX10" fmla="*/ 367866 w 891583"/>
              <a:gd name="connsiteY10" fmla="*/ 1054913 h 2024626"/>
              <a:gd name="connsiteX11" fmla="*/ 461000 w 891583"/>
              <a:gd name="connsiteY11" fmla="*/ 470713 h 2024626"/>
              <a:gd name="connsiteX12" fmla="*/ 473700 w 891583"/>
              <a:gd name="connsiteY12" fmla="*/ 521513 h 2024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1583" h="2024626">
                <a:moveTo>
                  <a:pt x="473700" y="521513"/>
                </a:moveTo>
                <a:cubicBezTo>
                  <a:pt x="479344" y="563141"/>
                  <a:pt x="475111" y="663330"/>
                  <a:pt x="494866" y="720480"/>
                </a:cubicBezTo>
                <a:cubicBezTo>
                  <a:pt x="514621" y="777630"/>
                  <a:pt x="528027" y="671796"/>
                  <a:pt x="592233" y="864413"/>
                </a:cubicBezTo>
                <a:cubicBezTo>
                  <a:pt x="656439" y="1057030"/>
                  <a:pt x="842000" y="1744241"/>
                  <a:pt x="880100" y="1876180"/>
                </a:cubicBezTo>
                <a:cubicBezTo>
                  <a:pt x="918200" y="2008119"/>
                  <a:pt x="851877" y="1631353"/>
                  <a:pt x="820833" y="1656047"/>
                </a:cubicBezTo>
                <a:cubicBezTo>
                  <a:pt x="789789" y="1680741"/>
                  <a:pt x="759450" y="2016586"/>
                  <a:pt x="693833" y="2024347"/>
                </a:cubicBezTo>
                <a:cubicBezTo>
                  <a:pt x="628216" y="2032108"/>
                  <a:pt x="532966" y="1876885"/>
                  <a:pt x="427133" y="1702613"/>
                </a:cubicBezTo>
                <a:cubicBezTo>
                  <a:pt x="321300" y="1528341"/>
                  <a:pt x="126566" y="1150868"/>
                  <a:pt x="58833" y="978713"/>
                </a:cubicBezTo>
                <a:cubicBezTo>
                  <a:pt x="-8900" y="806558"/>
                  <a:pt x="-13134" y="831958"/>
                  <a:pt x="20733" y="669680"/>
                </a:cubicBezTo>
                <a:cubicBezTo>
                  <a:pt x="54600" y="507402"/>
                  <a:pt x="204177" y="-59159"/>
                  <a:pt x="262033" y="5047"/>
                </a:cubicBezTo>
                <a:cubicBezTo>
                  <a:pt x="319888" y="69252"/>
                  <a:pt x="334705" y="977302"/>
                  <a:pt x="367866" y="1054913"/>
                </a:cubicBezTo>
                <a:cubicBezTo>
                  <a:pt x="401027" y="1132524"/>
                  <a:pt x="446889" y="561729"/>
                  <a:pt x="461000" y="470713"/>
                </a:cubicBezTo>
                <a:cubicBezTo>
                  <a:pt x="475111" y="379697"/>
                  <a:pt x="468056" y="479885"/>
                  <a:pt x="473700" y="52151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3C26FD7E-34C3-43DC-884D-3FE71C4DCBF4}"/>
              </a:ext>
            </a:extLst>
          </p:cNvPr>
          <p:cNvGrpSpPr/>
          <p:nvPr/>
        </p:nvGrpSpPr>
        <p:grpSpPr>
          <a:xfrm>
            <a:off x="2438677" y="1591087"/>
            <a:ext cx="903242" cy="269522"/>
            <a:chOff x="2438677" y="1591087"/>
            <a:chExt cx="903242" cy="269522"/>
          </a:xfrm>
          <a:solidFill>
            <a:srgbClr val="FF33CC"/>
          </a:solidFill>
        </p:grpSpPr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CA461A41-64A1-4810-A71E-1BA9BBB8A639}"/>
                </a:ext>
              </a:extLst>
            </p:cNvPr>
            <p:cNvSpPr/>
            <p:nvPr/>
          </p:nvSpPr>
          <p:spPr>
            <a:xfrm>
              <a:off x="2438677" y="1591087"/>
              <a:ext cx="204970" cy="268197"/>
            </a:xfrm>
            <a:custGeom>
              <a:avLst/>
              <a:gdLst>
                <a:gd name="connsiteX0" fmla="*/ 4486 w 204970"/>
                <a:gd name="connsiteY0" fmla="*/ 17051 h 268197"/>
                <a:gd name="connsiteX1" fmla="*/ 15598 w 204970"/>
                <a:gd name="connsiteY1" fmla="*/ 250413 h 268197"/>
                <a:gd name="connsiteX2" fmla="*/ 71161 w 204970"/>
                <a:gd name="connsiteY2" fmla="*/ 240888 h 268197"/>
                <a:gd name="connsiteX3" fmla="*/ 75923 w 204970"/>
                <a:gd name="connsiteY3" fmla="*/ 151988 h 268197"/>
                <a:gd name="connsiteX4" fmla="*/ 128311 w 204970"/>
                <a:gd name="connsiteY4" fmla="*/ 226601 h 268197"/>
                <a:gd name="connsiteX5" fmla="*/ 202923 w 204970"/>
                <a:gd name="connsiteY5" fmla="*/ 242476 h 268197"/>
                <a:gd name="connsiteX6" fmla="*/ 180698 w 204970"/>
                <a:gd name="connsiteY6" fmla="*/ 202788 h 268197"/>
                <a:gd name="connsiteX7" fmla="*/ 145773 w 204970"/>
                <a:gd name="connsiteY7" fmla="*/ 113888 h 268197"/>
                <a:gd name="connsiteX8" fmla="*/ 196573 w 204970"/>
                <a:gd name="connsiteY8" fmla="*/ 34513 h 268197"/>
                <a:gd name="connsiteX9" fmla="*/ 139423 w 204970"/>
                <a:gd name="connsiteY9" fmla="*/ 29751 h 268197"/>
                <a:gd name="connsiteX10" fmla="*/ 98148 w 204970"/>
                <a:gd name="connsiteY10" fmla="*/ 105951 h 268197"/>
                <a:gd name="connsiteX11" fmla="*/ 75923 w 204970"/>
                <a:gd name="connsiteY11" fmla="*/ 104363 h 268197"/>
                <a:gd name="connsiteX12" fmla="*/ 80686 w 204970"/>
                <a:gd name="connsiteY12" fmla="*/ 26576 h 268197"/>
                <a:gd name="connsiteX13" fmla="*/ 4486 w 204970"/>
                <a:gd name="connsiteY13" fmla="*/ 17051 h 268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4970" h="268197">
                  <a:moveTo>
                    <a:pt x="4486" y="17051"/>
                  </a:moveTo>
                  <a:cubicBezTo>
                    <a:pt x="-6362" y="54357"/>
                    <a:pt x="4486" y="213107"/>
                    <a:pt x="15598" y="250413"/>
                  </a:cubicBezTo>
                  <a:cubicBezTo>
                    <a:pt x="26710" y="287719"/>
                    <a:pt x="61107" y="257292"/>
                    <a:pt x="71161" y="240888"/>
                  </a:cubicBezTo>
                  <a:cubicBezTo>
                    <a:pt x="81215" y="224484"/>
                    <a:pt x="66398" y="154369"/>
                    <a:pt x="75923" y="151988"/>
                  </a:cubicBezTo>
                  <a:cubicBezTo>
                    <a:pt x="85448" y="149607"/>
                    <a:pt x="107144" y="211520"/>
                    <a:pt x="128311" y="226601"/>
                  </a:cubicBezTo>
                  <a:cubicBezTo>
                    <a:pt x="149478" y="241682"/>
                    <a:pt x="194192" y="246445"/>
                    <a:pt x="202923" y="242476"/>
                  </a:cubicBezTo>
                  <a:cubicBezTo>
                    <a:pt x="211654" y="238507"/>
                    <a:pt x="190223" y="224219"/>
                    <a:pt x="180698" y="202788"/>
                  </a:cubicBezTo>
                  <a:cubicBezTo>
                    <a:pt x="171173" y="181357"/>
                    <a:pt x="143127" y="141934"/>
                    <a:pt x="145773" y="113888"/>
                  </a:cubicBezTo>
                  <a:cubicBezTo>
                    <a:pt x="148419" y="85842"/>
                    <a:pt x="197631" y="48536"/>
                    <a:pt x="196573" y="34513"/>
                  </a:cubicBezTo>
                  <a:cubicBezTo>
                    <a:pt x="195515" y="20490"/>
                    <a:pt x="155827" y="17845"/>
                    <a:pt x="139423" y="29751"/>
                  </a:cubicBezTo>
                  <a:cubicBezTo>
                    <a:pt x="123019" y="41657"/>
                    <a:pt x="108731" y="93516"/>
                    <a:pt x="98148" y="105951"/>
                  </a:cubicBezTo>
                  <a:cubicBezTo>
                    <a:pt x="87565" y="118386"/>
                    <a:pt x="78833" y="117592"/>
                    <a:pt x="75923" y="104363"/>
                  </a:cubicBezTo>
                  <a:cubicBezTo>
                    <a:pt x="73013" y="91134"/>
                    <a:pt x="94180" y="39805"/>
                    <a:pt x="80686" y="26576"/>
                  </a:cubicBezTo>
                  <a:cubicBezTo>
                    <a:pt x="67192" y="13347"/>
                    <a:pt x="15334" y="-20255"/>
                    <a:pt x="4486" y="170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C5EC1BA7-0DCE-4CE6-A19A-C47CD99E4CE1}"/>
                </a:ext>
              </a:extLst>
            </p:cNvPr>
            <p:cNvSpPr/>
            <p:nvPr/>
          </p:nvSpPr>
          <p:spPr>
            <a:xfrm>
              <a:off x="2667779" y="1601026"/>
              <a:ext cx="91005" cy="250010"/>
            </a:xfrm>
            <a:custGeom>
              <a:avLst/>
              <a:gdLst>
                <a:gd name="connsiteX0" fmla="*/ 2396 w 91005"/>
                <a:gd name="connsiteY0" fmla="*/ 7112 h 250010"/>
                <a:gd name="connsiteX1" fmla="*/ 23034 w 91005"/>
                <a:gd name="connsiteY1" fmla="*/ 124587 h 250010"/>
                <a:gd name="connsiteX2" fmla="*/ 15096 w 91005"/>
                <a:gd name="connsiteY2" fmla="*/ 240474 h 250010"/>
                <a:gd name="connsiteX3" fmla="*/ 59546 w 91005"/>
                <a:gd name="connsiteY3" fmla="*/ 240474 h 250010"/>
                <a:gd name="connsiteX4" fmla="*/ 77009 w 91005"/>
                <a:gd name="connsiteY4" fmla="*/ 216662 h 250010"/>
                <a:gd name="connsiteX5" fmla="*/ 77009 w 91005"/>
                <a:gd name="connsiteY5" fmla="*/ 165862 h 250010"/>
                <a:gd name="connsiteX6" fmla="*/ 88121 w 91005"/>
                <a:gd name="connsiteY6" fmla="*/ 27749 h 250010"/>
                <a:gd name="connsiteX7" fmla="*/ 2396 w 91005"/>
                <a:gd name="connsiteY7" fmla="*/ 7112 h 25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005" h="250010">
                  <a:moveTo>
                    <a:pt x="2396" y="7112"/>
                  </a:moveTo>
                  <a:cubicBezTo>
                    <a:pt x="-8452" y="23252"/>
                    <a:pt x="20917" y="85693"/>
                    <a:pt x="23034" y="124587"/>
                  </a:cubicBezTo>
                  <a:cubicBezTo>
                    <a:pt x="25151" y="163481"/>
                    <a:pt x="9011" y="221159"/>
                    <a:pt x="15096" y="240474"/>
                  </a:cubicBezTo>
                  <a:cubicBezTo>
                    <a:pt x="21181" y="259789"/>
                    <a:pt x="49227" y="244443"/>
                    <a:pt x="59546" y="240474"/>
                  </a:cubicBezTo>
                  <a:cubicBezTo>
                    <a:pt x="69865" y="236505"/>
                    <a:pt x="74099" y="229097"/>
                    <a:pt x="77009" y="216662"/>
                  </a:cubicBezTo>
                  <a:cubicBezTo>
                    <a:pt x="79919" y="204227"/>
                    <a:pt x="75157" y="197348"/>
                    <a:pt x="77009" y="165862"/>
                  </a:cubicBezTo>
                  <a:cubicBezTo>
                    <a:pt x="78861" y="134377"/>
                    <a:pt x="98175" y="51297"/>
                    <a:pt x="88121" y="27749"/>
                  </a:cubicBezTo>
                  <a:cubicBezTo>
                    <a:pt x="78067" y="4201"/>
                    <a:pt x="13244" y="-9028"/>
                    <a:pt x="2396" y="71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0FCAF0A2-F33C-479A-8344-4E3BD3AC75C8}"/>
                </a:ext>
              </a:extLst>
            </p:cNvPr>
            <p:cNvSpPr/>
            <p:nvPr/>
          </p:nvSpPr>
          <p:spPr>
            <a:xfrm>
              <a:off x="2786293" y="1605740"/>
              <a:ext cx="83465" cy="254869"/>
            </a:xfrm>
            <a:custGeom>
              <a:avLst/>
              <a:gdLst>
                <a:gd name="connsiteX0" fmla="*/ 6120 w 83465"/>
                <a:gd name="connsiteY0" fmla="*/ 18273 h 254869"/>
                <a:gd name="connsiteX1" fmla="*/ 10882 w 83465"/>
                <a:gd name="connsiteY1" fmla="*/ 238935 h 254869"/>
                <a:gd name="connsiteX2" fmla="*/ 63270 w 83465"/>
                <a:gd name="connsiteY2" fmla="*/ 230998 h 254869"/>
                <a:gd name="connsiteX3" fmla="*/ 69620 w 83465"/>
                <a:gd name="connsiteY3" fmla="*/ 178610 h 254869"/>
                <a:gd name="connsiteX4" fmla="*/ 72795 w 83465"/>
                <a:gd name="connsiteY4" fmla="*/ 91298 h 254869"/>
                <a:gd name="connsiteX5" fmla="*/ 80732 w 83465"/>
                <a:gd name="connsiteY5" fmla="*/ 21448 h 254869"/>
                <a:gd name="connsiteX6" fmla="*/ 6120 w 83465"/>
                <a:gd name="connsiteY6" fmla="*/ 18273 h 254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465" h="254869">
                  <a:moveTo>
                    <a:pt x="6120" y="18273"/>
                  </a:moveTo>
                  <a:cubicBezTo>
                    <a:pt x="-5522" y="54521"/>
                    <a:pt x="1357" y="203481"/>
                    <a:pt x="10882" y="238935"/>
                  </a:cubicBezTo>
                  <a:cubicBezTo>
                    <a:pt x="20407" y="274389"/>
                    <a:pt x="53480" y="241052"/>
                    <a:pt x="63270" y="230998"/>
                  </a:cubicBezTo>
                  <a:cubicBezTo>
                    <a:pt x="73060" y="220944"/>
                    <a:pt x="68033" y="201893"/>
                    <a:pt x="69620" y="178610"/>
                  </a:cubicBezTo>
                  <a:cubicBezTo>
                    <a:pt x="71208" y="155327"/>
                    <a:pt x="70943" y="117492"/>
                    <a:pt x="72795" y="91298"/>
                  </a:cubicBezTo>
                  <a:cubicBezTo>
                    <a:pt x="74647" y="65104"/>
                    <a:pt x="89463" y="34148"/>
                    <a:pt x="80732" y="21448"/>
                  </a:cubicBezTo>
                  <a:cubicBezTo>
                    <a:pt x="72001" y="8748"/>
                    <a:pt x="17762" y="-17975"/>
                    <a:pt x="6120" y="182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8BACDDA1-5CC1-4548-93D3-427F9D71E48D}"/>
                </a:ext>
              </a:extLst>
            </p:cNvPr>
            <p:cNvSpPr/>
            <p:nvPr/>
          </p:nvSpPr>
          <p:spPr>
            <a:xfrm>
              <a:off x="2833440" y="1618607"/>
              <a:ext cx="171924" cy="225578"/>
            </a:xfrm>
            <a:custGeom>
              <a:avLst/>
              <a:gdLst>
                <a:gd name="connsiteX0" fmla="*/ 248 w 171924"/>
                <a:gd name="connsiteY0" fmla="*/ 3818 h 225578"/>
                <a:gd name="connsiteX1" fmla="*/ 109785 w 171924"/>
                <a:gd name="connsiteY1" fmla="*/ 8581 h 225578"/>
                <a:gd name="connsiteX2" fmla="*/ 147885 w 171924"/>
                <a:gd name="connsiteY2" fmla="*/ 56206 h 225578"/>
                <a:gd name="connsiteX3" fmla="*/ 105023 w 171924"/>
                <a:gd name="connsiteY3" fmla="*/ 118118 h 225578"/>
                <a:gd name="connsiteX4" fmla="*/ 127248 w 171924"/>
                <a:gd name="connsiteY4" fmla="*/ 165743 h 225578"/>
                <a:gd name="connsiteX5" fmla="*/ 171698 w 171924"/>
                <a:gd name="connsiteY5" fmla="*/ 219718 h 225578"/>
                <a:gd name="connsiteX6" fmla="*/ 106610 w 171924"/>
                <a:gd name="connsiteY6" fmla="*/ 224481 h 225578"/>
                <a:gd name="connsiteX7" fmla="*/ 82798 w 171924"/>
                <a:gd name="connsiteY7" fmla="*/ 222893 h 225578"/>
                <a:gd name="connsiteX8" fmla="*/ 76448 w 171924"/>
                <a:gd name="connsiteY8" fmla="*/ 200668 h 225578"/>
                <a:gd name="connsiteX9" fmla="*/ 51048 w 171924"/>
                <a:gd name="connsiteY9" fmla="*/ 168918 h 225578"/>
                <a:gd name="connsiteX10" fmla="*/ 35173 w 171924"/>
                <a:gd name="connsiteY10" fmla="*/ 121293 h 225578"/>
                <a:gd name="connsiteX11" fmla="*/ 82798 w 171924"/>
                <a:gd name="connsiteY11" fmla="*/ 99068 h 225578"/>
                <a:gd name="connsiteX12" fmla="*/ 79623 w 171924"/>
                <a:gd name="connsiteY12" fmla="*/ 49856 h 225578"/>
                <a:gd name="connsiteX13" fmla="*/ 248 w 171924"/>
                <a:gd name="connsiteY13" fmla="*/ 3818 h 225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1924" h="225578">
                  <a:moveTo>
                    <a:pt x="248" y="3818"/>
                  </a:moveTo>
                  <a:cubicBezTo>
                    <a:pt x="5275" y="-3061"/>
                    <a:pt x="85179" y="-150"/>
                    <a:pt x="109785" y="8581"/>
                  </a:cubicBezTo>
                  <a:cubicBezTo>
                    <a:pt x="134391" y="17312"/>
                    <a:pt x="148679" y="37950"/>
                    <a:pt x="147885" y="56206"/>
                  </a:cubicBezTo>
                  <a:cubicBezTo>
                    <a:pt x="147091" y="74462"/>
                    <a:pt x="108463" y="99862"/>
                    <a:pt x="105023" y="118118"/>
                  </a:cubicBezTo>
                  <a:cubicBezTo>
                    <a:pt x="101584" y="136374"/>
                    <a:pt x="116136" y="148810"/>
                    <a:pt x="127248" y="165743"/>
                  </a:cubicBezTo>
                  <a:cubicBezTo>
                    <a:pt x="138360" y="182676"/>
                    <a:pt x="175138" y="209928"/>
                    <a:pt x="171698" y="219718"/>
                  </a:cubicBezTo>
                  <a:cubicBezTo>
                    <a:pt x="168258" y="229508"/>
                    <a:pt x="121427" y="223952"/>
                    <a:pt x="106610" y="224481"/>
                  </a:cubicBezTo>
                  <a:cubicBezTo>
                    <a:pt x="91793" y="225010"/>
                    <a:pt x="87825" y="226862"/>
                    <a:pt x="82798" y="222893"/>
                  </a:cubicBezTo>
                  <a:cubicBezTo>
                    <a:pt x="77771" y="218924"/>
                    <a:pt x="81740" y="209664"/>
                    <a:pt x="76448" y="200668"/>
                  </a:cubicBezTo>
                  <a:cubicBezTo>
                    <a:pt x="71156" y="191672"/>
                    <a:pt x="57927" y="182147"/>
                    <a:pt x="51048" y="168918"/>
                  </a:cubicBezTo>
                  <a:cubicBezTo>
                    <a:pt x="44169" y="155689"/>
                    <a:pt x="29881" y="132935"/>
                    <a:pt x="35173" y="121293"/>
                  </a:cubicBezTo>
                  <a:cubicBezTo>
                    <a:pt x="40465" y="109651"/>
                    <a:pt x="75390" y="110974"/>
                    <a:pt x="82798" y="99068"/>
                  </a:cubicBezTo>
                  <a:cubicBezTo>
                    <a:pt x="90206" y="87162"/>
                    <a:pt x="91265" y="63614"/>
                    <a:pt x="79623" y="49856"/>
                  </a:cubicBezTo>
                  <a:cubicBezTo>
                    <a:pt x="67981" y="36098"/>
                    <a:pt x="-4779" y="10697"/>
                    <a:pt x="248" y="381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3EB0F6D4-379F-4CC1-BAE3-23294A75FCBE}"/>
                </a:ext>
              </a:extLst>
            </p:cNvPr>
            <p:cNvSpPr/>
            <p:nvPr/>
          </p:nvSpPr>
          <p:spPr>
            <a:xfrm>
              <a:off x="3009936" y="1606645"/>
              <a:ext cx="80434" cy="238161"/>
            </a:xfrm>
            <a:custGeom>
              <a:avLst/>
              <a:gdLst>
                <a:gd name="connsiteX0" fmla="*/ 4727 w 80434"/>
                <a:gd name="connsiteY0" fmla="*/ 20543 h 238161"/>
                <a:gd name="connsiteX1" fmla="*/ 6314 w 80434"/>
                <a:gd name="connsiteY1" fmla="*/ 179293 h 238161"/>
                <a:gd name="connsiteX2" fmla="*/ 6314 w 80434"/>
                <a:gd name="connsiteY2" fmla="*/ 226918 h 238161"/>
                <a:gd name="connsiteX3" fmla="*/ 66639 w 80434"/>
                <a:gd name="connsiteY3" fmla="*/ 234855 h 238161"/>
                <a:gd name="connsiteX4" fmla="*/ 76164 w 80434"/>
                <a:gd name="connsiteY4" fmla="*/ 182468 h 238161"/>
                <a:gd name="connsiteX5" fmla="*/ 74577 w 80434"/>
                <a:gd name="connsiteY5" fmla="*/ 20543 h 238161"/>
                <a:gd name="connsiteX6" fmla="*/ 4727 w 80434"/>
                <a:gd name="connsiteY6" fmla="*/ 20543 h 238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434" h="238161">
                  <a:moveTo>
                    <a:pt x="4727" y="20543"/>
                  </a:moveTo>
                  <a:cubicBezTo>
                    <a:pt x="-6650" y="47001"/>
                    <a:pt x="6050" y="144897"/>
                    <a:pt x="6314" y="179293"/>
                  </a:cubicBezTo>
                  <a:cubicBezTo>
                    <a:pt x="6578" y="213689"/>
                    <a:pt x="-3740" y="217658"/>
                    <a:pt x="6314" y="226918"/>
                  </a:cubicBezTo>
                  <a:cubicBezTo>
                    <a:pt x="16368" y="236178"/>
                    <a:pt x="54997" y="242263"/>
                    <a:pt x="66639" y="234855"/>
                  </a:cubicBezTo>
                  <a:cubicBezTo>
                    <a:pt x="78281" y="227447"/>
                    <a:pt x="74841" y="218187"/>
                    <a:pt x="76164" y="182468"/>
                  </a:cubicBezTo>
                  <a:cubicBezTo>
                    <a:pt x="77487" y="146749"/>
                    <a:pt x="85954" y="48853"/>
                    <a:pt x="74577" y="20543"/>
                  </a:cubicBezTo>
                  <a:cubicBezTo>
                    <a:pt x="63200" y="-7767"/>
                    <a:pt x="16104" y="-5915"/>
                    <a:pt x="4727" y="2054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30356998-AE4C-4A6C-ADE9-1620AFDD1ED1}"/>
                </a:ext>
              </a:extLst>
            </p:cNvPr>
            <p:cNvSpPr/>
            <p:nvPr/>
          </p:nvSpPr>
          <p:spPr>
            <a:xfrm>
              <a:off x="3115422" y="1601762"/>
              <a:ext cx="226497" cy="256260"/>
            </a:xfrm>
            <a:custGeom>
              <a:avLst/>
              <a:gdLst>
                <a:gd name="connsiteX0" fmla="*/ 7191 w 226497"/>
                <a:gd name="connsiteY0" fmla="*/ 14313 h 256260"/>
                <a:gd name="connsiteX1" fmla="*/ 8778 w 226497"/>
                <a:gd name="connsiteY1" fmla="*/ 239738 h 256260"/>
                <a:gd name="connsiteX2" fmla="*/ 31003 w 226497"/>
                <a:gd name="connsiteY2" fmla="*/ 238151 h 256260"/>
                <a:gd name="connsiteX3" fmla="*/ 62753 w 226497"/>
                <a:gd name="connsiteY3" fmla="*/ 230213 h 256260"/>
                <a:gd name="connsiteX4" fmla="*/ 62753 w 226497"/>
                <a:gd name="connsiteY4" fmla="*/ 192113 h 256260"/>
                <a:gd name="connsiteX5" fmla="*/ 62753 w 226497"/>
                <a:gd name="connsiteY5" fmla="*/ 96863 h 256260"/>
                <a:gd name="connsiteX6" fmla="*/ 102441 w 226497"/>
                <a:gd name="connsiteY6" fmla="*/ 152426 h 256260"/>
                <a:gd name="connsiteX7" fmla="*/ 137366 w 226497"/>
                <a:gd name="connsiteY7" fmla="*/ 220688 h 256260"/>
                <a:gd name="connsiteX8" fmla="*/ 151653 w 226497"/>
                <a:gd name="connsiteY8" fmla="*/ 236563 h 256260"/>
                <a:gd name="connsiteX9" fmla="*/ 219916 w 226497"/>
                <a:gd name="connsiteY9" fmla="*/ 238151 h 256260"/>
                <a:gd name="connsiteX10" fmla="*/ 223091 w 226497"/>
                <a:gd name="connsiteY10" fmla="*/ 200051 h 256260"/>
                <a:gd name="connsiteX11" fmla="*/ 213566 w 226497"/>
                <a:gd name="connsiteY11" fmla="*/ 20663 h 256260"/>
                <a:gd name="connsiteX12" fmla="*/ 173878 w 226497"/>
                <a:gd name="connsiteY12" fmla="*/ 20663 h 256260"/>
                <a:gd name="connsiteX13" fmla="*/ 167528 w 226497"/>
                <a:gd name="connsiteY13" fmla="*/ 93688 h 256260"/>
                <a:gd name="connsiteX14" fmla="*/ 167528 w 226497"/>
                <a:gd name="connsiteY14" fmla="*/ 160363 h 256260"/>
                <a:gd name="connsiteX15" fmla="*/ 142128 w 226497"/>
                <a:gd name="connsiteY15" fmla="*/ 111151 h 256260"/>
                <a:gd name="connsiteX16" fmla="*/ 99266 w 226497"/>
                <a:gd name="connsiteY16" fmla="*/ 31776 h 256260"/>
                <a:gd name="connsiteX17" fmla="*/ 7191 w 226497"/>
                <a:gd name="connsiteY17" fmla="*/ 14313 h 256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6497" h="256260">
                  <a:moveTo>
                    <a:pt x="7191" y="14313"/>
                  </a:moveTo>
                  <a:cubicBezTo>
                    <a:pt x="-7890" y="48973"/>
                    <a:pt x="4809" y="202432"/>
                    <a:pt x="8778" y="239738"/>
                  </a:cubicBezTo>
                  <a:cubicBezTo>
                    <a:pt x="12747" y="277044"/>
                    <a:pt x="22007" y="239738"/>
                    <a:pt x="31003" y="238151"/>
                  </a:cubicBezTo>
                  <a:cubicBezTo>
                    <a:pt x="39999" y="236564"/>
                    <a:pt x="57461" y="237886"/>
                    <a:pt x="62753" y="230213"/>
                  </a:cubicBezTo>
                  <a:cubicBezTo>
                    <a:pt x="68045" y="222540"/>
                    <a:pt x="62753" y="192113"/>
                    <a:pt x="62753" y="192113"/>
                  </a:cubicBezTo>
                  <a:cubicBezTo>
                    <a:pt x="62753" y="169888"/>
                    <a:pt x="56138" y="103477"/>
                    <a:pt x="62753" y="96863"/>
                  </a:cubicBezTo>
                  <a:cubicBezTo>
                    <a:pt x="69368" y="90249"/>
                    <a:pt x="90006" y="131789"/>
                    <a:pt x="102441" y="152426"/>
                  </a:cubicBezTo>
                  <a:cubicBezTo>
                    <a:pt x="114877" y="173064"/>
                    <a:pt x="129164" y="206665"/>
                    <a:pt x="137366" y="220688"/>
                  </a:cubicBezTo>
                  <a:cubicBezTo>
                    <a:pt x="145568" y="234711"/>
                    <a:pt x="137895" y="233653"/>
                    <a:pt x="151653" y="236563"/>
                  </a:cubicBezTo>
                  <a:cubicBezTo>
                    <a:pt x="165411" y="239473"/>
                    <a:pt x="208010" y="244236"/>
                    <a:pt x="219916" y="238151"/>
                  </a:cubicBezTo>
                  <a:cubicBezTo>
                    <a:pt x="231822" y="232066"/>
                    <a:pt x="224149" y="236299"/>
                    <a:pt x="223091" y="200051"/>
                  </a:cubicBezTo>
                  <a:cubicBezTo>
                    <a:pt x="222033" y="163803"/>
                    <a:pt x="221768" y="50561"/>
                    <a:pt x="213566" y="20663"/>
                  </a:cubicBezTo>
                  <a:cubicBezTo>
                    <a:pt x="205364" y="-9235"/>
                    <a:pt x="181551" y="8492"/>
                    <a:pt x="173878" y="20663"/>
                  </a:cubicBezTo>
                  <a:cubicBezTo>
                    <a:pt x="166205" y="32834"/>
                    <a:pt x="168586" y="70405"/>
                    <a:pt x="167528" y="93688"/>
                  </a:cubicBezTo>
                  <a:cubicBezTo>
                    <a:pt x="166470" y="116971"/>
                    <a:pt x="171761" y="157453"/>
                    <a:pt x="167528" y="160363"/>
                  </a:cubicBezTo>
                  <a:cubicBezTo>
                    <a:pt x="163295" y="163273"/>
                    <a:pt x="153505" y="132582"/>
                    <a:pt x="142128" y="111151"/>
                  </a:cubicBezTo>
                  <a:cubicBezTo>
                    <a:pt x="130751" y="89720"/>
                    <a:pt x="118051" y="46593"/>
                    <a:pt x="99266" y="31776"/>
                  </a:cubicBezTo>
                  <a:cubicBezTo>
                    <a:pt x="80481" y="16959"/>
                    <a:pt x="22272" y="-20347"/>
                    <a:pt x="7191" y="1431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978EE543-EDB0-4638-88ED-6BC211FAC635}"/>
              </a:ext>
            </a:extLst>
          </p:cNvPr>
          <p:cNvSpPr/>
          <p:nvPr/>
        </p:nvSpPr>
        <p:spPr>
          <a:xfrm>
            <a:off x="3199049" y="5656270"/>
            <a:ext cx="2088451" cy="1129794"/>
          </a:xfrm>
          <a:custGeom>
            <a:avLst/>
            <a:gdLst>
              <a:gd name="connsiteX0" fmla="*/ 109301 w 2088451"/>
              <a:gd name="connsiteY0" fmla="*/ 166680 h 1129794"/>
              <a:gd name="connsiteX1" fmla="*/ 179151 w 2088451"/>
              <a:gd name="connsiteY1" fmla="*/ 141280 h 1129794"/>
              <a:gd name="connsiteX2" fmla="*/ 941151 w 2088451"/>
              <a:gd name="connsiteY2" fmla="*/ 1580 h 1129794"/>
              <a:gd name="connsiteX3" fmla="*/ 255351 w 2088451"/>
              <a:gd name="connsiteY3" fmla="*/ 65080 h 1129794"/>
              <a:gd name="connsiteX4" fmla="*/ 1036401 w 2088451"/>
              <a:gd name="connsiteY4" fmla="*/ 52380 h 1129794"/>
              <a:gd name="connsiteX5" fmla="*/ 1684101 w 2088451"/>
              <a:gd name="connsiteY5" fmla="*/ 255580 h 1129794"/>
              <a:gd name="connsiteX6" fmla="*/ 1042751 w 2088451"/>
              <a:gd name="connsiteY6" fmla="*/ 287330 h 1129794"/>
              <a:gd name="connsiteX7" fmla="*/ 1449151 w 2088451"/>
              <a:gd name="connsiteY7" fmla="*/ 395280 h 1129794"/>
              <a:gd name="connsiteX8" fmla="*/ 1760301 w 2088451"/>
              <a:gd name="connsiteY8" fmla="*/ 560380 h 1129794"/>
              <a:gd name="connsiteX9" fmla="*/ 2001601 w 2088451"/>
              <a:gd name="connsiteY9" fmla="*/ 376230 h 1129794"/>
              <a:gd name="connsiteX10" fmla="*/ 1792051 w 2088451"/>
              <a:gd name="connsiteY10" fmla="*/ 712780 h 1129794"/>
              <a:gd name="connsiteX11" fmla="*/ 1747601 w 2088451"/>
              <a:gd name="connsiteY11" fmla="*/ 973130 h 1129794"/>
              <a:gd name="connsiteX12" fmla="*/ 1011001 w 2088451"/>
              <a:gd name="connsiteY12" fmla="*/ 1011230 h 1129794"/>
              <a:gd name="connsiteX13" fmla="*/ 1341201 w 2088451"/>
              <a:gd name="connsiteY13" fmla="*/ 1112830 h 1129794"/>
              <a:gd name="connsiteX14" fmla="*/ 102951 w 2088451"/>
              <a:gd name="connsiteY14" fmla="*/ 1125530 h 1129794"/>
              <a:gd name="connsiteX15" fmla="*/ 2084151 w 2088451"/>
              <a:gd name="connsiteY15" fmla="*/ 1068380 h 1129794"/>
              <a:gd name="connsiteX16" fmla="*/ 636351 w 2088451"/>
              <a:gd name="connsiteY16" fmla="*/ 954080 h 1129794"/>
              <a:gd name="connsiteX17" fmla="*/ 763351 w 2088451"/>
              <a:gd name="connsiteY17" fmla="*/ 782630 h 1129794"/>
              <a:gd name="connsiteX18" fmla="*/ 757001 w 2088451"/>
              <a:gd name="connsiteY18" fmla="*/ 636580 h 1129794"/>
              <a:gd name="connsiteX19" fmla="*/ 185501 w 2088451"/>
              <a:gd name="connsiteY19" fmla="*/ 598480 h 1129794"/>
              <a:gd name="connsiteX20" fmla="*/ 674451 w 2088451"/>
              <a:gd name="connsiteY20" fmla="*/ 446080 h 1129794"/>
              <a:gd name="connsiteX21" fmla="*/ 979251 w 2088451"/>
              <a:gd name="connsiteY21" fmla="*/ 274630 h 1129794"/>
              <a:gd name="connsiteX22" fmla="*/ 1087201 w 2088451"/>
              <a:gd name="connsiteY22" fmla="*/ 242880 h 1129794"/>
              <a:gd name="connsiteX23" fmla="*/ 1351 w 2088451"/>
              <a:gd name="connsiteY23" fmla="*/ 249230 h 1129794"/>
              <a:gd name="connsiteX24" fmla="*/ 1341201 w 2088451"/>
              <a:gd name="connsiteY24" fmla="*/ 223830 h 1129794"/>
              <a:gd name="connsiteX25" fmla="*/ 268051 w 2088451"/>
              <a:gd name="connsiteY25" fmla="*/ 198430 h 1129794"/>
              <a:gd name="connsiteX26" fmla="*/ 769701 w 2088451"/>
              <a:gd name="connsiteY26" fmla="*/ 71430 h 1129794"/>
              <a:gd name="connsiteX27" fmla="*/ 109301 w 2088451"/>
              <a:gd name="connsiteY27" fmla="*/ 166680 h 112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88451" h="1129794">
                <a:moveTo>
                  <a:pt x="109301" y="166680"/>
                </a:moveTo>
                <a:cubicBezTo>
                  <a:pt x="10876" y="178322"/>
                  <a:pt x="40509" y="168797"/>
                  <a:pt x="179151" y="141280"/>
                </a:cubicBezTo>
                <a:cubicBezTo>
                  <a:pt x="317793" y="113763"/>
                  <a:pt x="928451" y="14280"/>
                  <a:pt x="941151" y="1580"/>
                </a:cubicBezTo>
                <a:cubicBezTo>
                  <a:pt x="953851" y="-11120"/>
                  <a:pt x="239476" y="56613"/>
                  <a:pt x="255351" y="65080"/>
                </a:cubicBezTo>
                <a:cubicBezTo>
                  <a:pt x="271226" y="73547"/>
                  <a:pt x="798276" y="20630"/>
                  <a:pt x="1036401" y="52380"/>
                </a:cubicBezTo>
                <a:cubicBezTo>
                  <a:pt x="1274526" y="84130"/>
                  <a:pt x="1683043" y="216422"/>
                  <a:pt x="1684101" y="255580"/>
                </a:cubicBezTo>
                <a:cubicBezTo>
                  <a:pt x="1685159" y="294738"/>
                  <a:pt x="1081909" y="264047"/>
                  <a:pt x="1042751" y="287330"/>
                </a:cubicBezTo>
                <a:cubicBezTo>
                  <a:pt x="1003593" y="310613"/>
                  <a:pt x="1329559" y="349772"/>
                  <a:pt x="1449151" y="395280"/>
                </a:cubicBezTo>
                <a:cubicBezTo>
                  <a:pt x="1568743" y="440788"/>
                  <a:pt x="1668226" y="563555"/>
                  <a:pt x="1760301" y="560380"/>
                </a:cubicBezTo>
                <a:cubicBezTo>
                  <a:pt x="1852376" y="557205"/>
                  <a:pt x="1996309" y="350830"/>
                  <a:pt x="2001601" y="376230"/>
                </a:cubicBezTo>
                <a:cubicBezTo>
                  <a:pt x="2006893" y="401630"/>
                  <a:pt x="1834384" y="613297"/>
                  <a:pt x="1792051" y="712780"/>
                </a:cubicBezTo>
                <a:cubicBezTo>
                  <a:pt x="1749718" y="812263"/>
                  <a:pt x="1877776" y="923388"/>
                  <a:pt x="1747601" y="973130"/>
                </a:cubicBezTo>
                <a:cubicBezTo>
                  <a:pt x="1617426" y="1022872"/>
                  <a:pt x="1078734" y="987947"/>
                  <a:pt x="1011001" y="1011230"/>
                </a:cubicBezTo>
                <a:cubicBezTo>
                  <a:pt x="943268" y="1034513"/>
                  <a:pt x="1492543" y="1093780"/>
                  <a:pt x="1341201" y="1112830"/>
                </a:cubicBezTo>
                <a:cubicBezTo>
                  <a:pt x="1189859" y="1131880"/>
                  <a:pt x="-20874" y="1132938"/>
                  <a:pt x="102951" y="1125530"/>
                </a:cubicBezTo>
                <a:cubicBezTo>
                  <a:pt x="226776" y="1118122"/>
                  <a:pt x="1995251" y="1096955"/>
                  <a:pt x="2084151" y="1068380"/>
                </a:cubicBezTo>
                <a:cubicBezTo>
                  <a:pt x="2173051" y="1039805"/>
                  <a:pt x="856484" y="1001705"/>
                  <a:pt x="636351" y="954080"/>
                </a:cubicBezTo>
                <a:cubicBezTo>
                  <a:pt x="416218" y="906455"/>
                  <a:pt x="743243" y="835547"/>
                  <a:pt x="763351" y="782630"/>
                </a:cubicBezTo>
                <a:cubicBezTo>
                  <a:pt x="783459" y="729713"/>
                  <a:pt x="853309" y="667272"/>
                  <a:pt x="757001" y="636580"/>
                </a:cubicBezTo>
                <a:cubicBezTo>
                  <a:pt x="660693" y="605888"/>
                  <a:pt x="199259" y="630230"/>
                  <a:pt x="185501" y="598480"/>
                </a:cubicBezTo>
                <a:cubicBezTo>
                  <a:pt x="171743" y="566730"/>
                  <a:pt x="542159" y="500055"/>
                  <a:pt x="674451" y="446080"/>
                </a:cubicBezTo>
                <a:cubicBezTo>
                  <a:pt x="806743" y="392105"/>
                  <a:pt x="910459" y="308497"/>
                  <a:pt x="979251" y="274630"/>
                </a:cubicBezTo>
                <a:cubicBezTo>
                  <a:pt x="1048043" y="240763"/>
                  <a:pt x="1250184" y="247113"/>
                  <a:pt x="1087201" y="242880"/>
                </a:cubicBezTo>
                <a:cubicBezTo>
                  <a:pt x="924218" y="238647"/>
                  <a:pt x="-40982" y="252405"/>
                  <a:pt x="1351" y="249230"/>
                </a:cubicBezTo>
                <a:cubicBezTo>
                  <a:pt x="43684" y="246055"/>
                  <a:pt x="1296751" y="232297"/>
                  <a:pt x="1341201" y="223830"/>
                </a:cubicBezTo>
                <a:cubicBezTo>
                  <a:pt x="1385651" y="215363"/>
                  <a:pt x="363301" y="223830"/>
                  <a:pt x="268051" y="198430"/>
                </a:cubicBezTo>
                <a:cubicBezTo>
                  <a:pt x="172801" y="173030"/>
                  <a:pt x="792984" y="74605"/>
                  <a:pt x="769701" y="71430"/>
                </a:cubicBezTo>
                <a:lnTo>
                  <a:pt x="109301" y="166680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341E579B-0EAB-434A-BF04-8FBD914F343C}"/>
              </a:ext>
            </a:extLst>
          </p:cNvPr>
          <p:cNvSpPr/>
          <p:nvPr/>
        </p:nvSpPr>
        <p:spPr>
          <a:xfrm>
            <a:off x="8629028" y="5765689"/>
            <a:ext cx="617828" cy="764934"/>
          </a:xfrm>
          <a:custGeom>
            <a:avLst/>
            <a:gdLst>
              <a:gd name="connsiteX0" fmla="*/ 47612 w 617828"/>
              <a:gd name="connsiteY0" fmla="*/ 111 h 764934"/>
              <a:gd name="connsiteX1" fmla="*/ 184772 w 617828"/>
              <a:gd name="connsiteY1" fmla="*/ 71231 h 764934"/>
              <a:gd name="connsiteX2" fmla="*/ 530212 w 617828"/>
              <a:gd name="connsiteY2" fmla="*/ 193151 h 764934"/>
              <a:gd name="connsiteX3" fmla="*/ 332092 w 617828"/>
              <a:gd name="connsiteY3" fmla="*/ 218551 h 764934"/>
              <a:gd name="connsiteX4" fmla="*/ 448932 w 617828"/>
              <a:gd name="connsiteY4" fmla="*/ 335391 h 764934"/>
              <a:gd name="connsiteX5" fmla="*/ 169532 w 617828"/>
              <a:gd name="connsiteY5" fmla="*/ 482711 h 764934"/>
              <a:gd name="connsiteX6" fmla="*/ 616572 w 617828"/>
              <a:gd name="connsiteY6" fmla="*/ 630031 h 764934"/>
              <a:gd name="connsiteX7" fmla="*/ 1892 w 617828"/>
              <a:gd name="connsiteY7" fmla="*/ 762111 h 764934"/>
              <a:gd name="connsiteX8" fmla="*/ 413372 w 617828"/>
              <a:gd name="connsiteY8" fmla="*/ 706231 h 764934"/>
              <a:gd name="connsiteX9" fmla="*/ 83172 w 617828"/>
              <a:gd name="connsiteY9" fmla="*/ 543671 h 764934"/>
              <a:gd name="connsiteX10" fmla="*/ 367652 w 617828"/>
              <a:gd name="connsiteY10" fmla="*/ 406511 h 764934"/>
              <a:gd name="connsiteX11" fmla="*/ 57772 w 617828"/>
              <a:gd name="connsiteY11" fmla="*/ 274431 h 764934"/>
              <a:gd name="connsiteX12" fmla="*/ 189852 w 617828"/>
              <a:gd name="connsiteY12" fmla="*/ 203311 h 764934"/>
              <a:gd name="connsiteX13" fmla="*/ 550532 w 617828"/>
              <a:gd name="connsiteY13" fmla="*/ 86471 h 764934"/>
              <a:gd name="connsiteX14" fmla="*/ 47612 w 617828"/>
              <a:gd name="connsiteY14" fmla="*/ 111 h 764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7828" h="764934">
                <a:moveTo>
                  <a:pt x="47612" y="111"/>
                </a:moveTo>
                <a:cubicBezTo>
                  <a:pt x="-13348" y="-2429"/>
                  <a:pt x="104339" y="39058"/>
                  <a:pt x="184772" y="71231"/>
                </a:cubicBezTo>
                <a:cubicBezTo>
                  <a:pt x="265205" y="103404"/>
                  <a:pt x="505659" y="168598"/>
                  <a:pt x="530212" y="193151"/>
                </a:cubicBezTo>
                <a:cubicBezTo>
                  <a:pt x="554765" y="217704"/>
                  <a:pt x="345639" y="194844"/>
                  <a:pt x="332092" y="218551"/>
                </a:cubicBezTo>
                <a:cubicBezTo>
                  <a:pt x="318545" y="242258"/>
                  <a:pt x="476025" y="291364"/>
                  <a:pt x="448932" y="335391"/>
                </a:cubicBezTo>
                <a:cubicBezTo>
                  <a:pt x="421839" y="379418"/>
                  <a:pt x="141592" y="433604"/>
                  <a:pt x="169532" y="482711"/>
                </a:cubicBezTo>
                <a:cubicBezTo>
                  <a:pt x="197472" y="531818"/>
                  <a:pt x="644512" y="583464"/>
                  <a:pt x="616572" y="630031"/>
                </a:cubicBezTo>
                <a:cubicBezTo>
                  <a:pt x="588632" y="676598"/>
                  <a:pt x="35759" y="749411"/>
                  <a:pt x="1892" y="762111"/>
                </a:cubicBezTo>
                <a:cubicBezTo>
                  <a:pt x="-31975" y="774811"/>
                  <a:pt x="399825" y="742638"/>
                  <a:pt x="413372" y="706231"/>
                </a:cubicBezTo>
                <a:cubicBezTo>
                  <a:pt x="426919" y="669824"/>
                  <a:pt x="90792" y="593624"/>
                  <a:pt x="83172" y="543671"/>
                </a:cubicBezTo>
                <a:cubicBezTo>
                  <a:pt x="75552" y="493718"/>
                  <a:pt x="371885" y="451384"/>
                  <a:pt x="367652" y="406511"/>
                </a:cubicBezTo>
                <a:cubicBezTo>
                  <a:pt x="363419" y="361638"/>
                  <a:pt x="87405" y="308298"/>
                  <a:pt x="57772" y="274431"/>
                </a:cubicBezTo>
                <a:cubicBezTo>
                  <a:pt x="28139" y="240564"/>
                  <a:pt x="107725" y="234638"/>
                  <a:pt x="189852" y="203311"/>
                </a:cubicBezTo>
                <a:cubicBezTo>
                  <a:pt x="271979" y="171984"/>
                  <a:pt x="576779" y="119491"/>
                  <a:pt x="550532" y="86471"/>
                </a:cubicBezTo>
                <a:cubicBezTo>
                  <a:pt x="524285" y="53451"/>
                  <a:pt x="108572" y="2651"/>
                  <a:pt x="47612" y="111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B7863087-3177-481D-BD27-98EDB917C159}"/>
              </a:ext>
            </a:extLst>
          </p:cNvPr>
          <p:cNvSpPr/>
          <p:nvPr/>
        </p:nvSpPr>
        <p:spPr>
          <a:xfrm>
            <a:off x="2539838" y="5931537"/>
            <a:ext cx="1655842" cy="548289"/>
          </a:xfrm>
          <a:custGeom>
            <a:avLst/>
            <a:gdLst>
              <a:gd name="connsiteX0" fmla="*/ 498002 w 1655842"/>
              <a:gd name="connsiteY0" fmla="*/ 6983 h 548289"/>
              <a:gd name="connsiteX1" fmla="*/ 391322 w 1655842"/>
              <a:gd name="connsiteY1" fmla="*/ 47623 h 548289"/>
              <a:gd name="connsiteX2" fmla="*/ 71282 w 1655842"/>
              <a:gd name="connsiteY2" fmla="*/ 347343 h 548289"/>
              <a:gd name="connsiteX3" fmla="*/ 279562 w 1655842"/>
              <a:gd name="connsiteY3" fmla="*/ 179703 h 548289"/>
              <a:gd name="connsiteX4" fmla="*/ 208442 w 1655842"/>
              <a:gd name="connsiteY4" fmla="*/ 357503 h 548289"/>
              <a:gd name="connsiteX5" fmla="*/ 416722 w 1655842"/>
              <a:gd name="connsiteY5" fmla="*/ 306703 h 548289"/>
              <a:gd name="connsiteX6" fmla="*/ 873922 w 1655842"/>
              <a:gd name="connsiteY6" fmla="*/ 545463 h 548289"/>
              <a:gd name="connsiteX7" fmla="*/ 691042 w 1655842"/>
              <a:gd name="connsiteY7" fmla="*/ 118743 h 548289"/>
              <a:gd name="connsiteX8" fmla="*/ 970442 w 1655842"/>
              <a:gd name="connsiteY8" fmla="*/ 479423 h 548289"/>
              <a:gd name="connsiteX9" fmla="*/ 274482 w 1655842"/>
              <a:gd name="connsiteY9" fmla="*/ 438783 h 548289"/>
              <a:gd name="connsiteX10" fmla="*/ 30642 w 1655842"/>
              <a:gd name="connsiteY10" fmla="*/ 535303 h 548289"/>
              <a:gd name="connsiteX11" fmla="*/ 914562 w 1655842"/>
              <a:gd name="connsiteY11" fmla="*/ 504823 h 548289"/>
              <a:gd name="connsiteX12" fmla="*/ 873922 w 1655842"/>
              <a:gd name="connsiteY12" fmla="*/ 535303 h 548289"/>
              <a:gd name="connsiteX13" fmla="*/ 1651162 w 1655842"/>
              <a:gd name="connsiteY13" fmla="*/ 428623 h 548289"/>
              <a:gd name="connsiteX14" fmla="*/ 457362 w 1655842"/>
              <a:gd name="connsiteY14" fmla="*/ 347343 h 548289"/>
              <a:gd name="connsiteX15" fmla="*/ 879002 w 1655842"/>
              <a:gd name="connsiteY15" fmla="*/ 113663 h 548289"/>
              <a:gd name="connsiteX16" fmla="*/ 498002 w 1655842"/>
              <a:gd name="connsiteY16" fmla="*/ 6983 h 548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55842" h="548289">
                <a:moveTo>
                  <a:pt x="498002" y="6983"/>
                </a:moveTo>
                <a:cubicBezTo>
                  <a:pt x="416722" y="-4024"/>
                  <a:pt x="462442" y="-9104"/>
                  <a:pt x="391322" y="47623"/>
                </a:cubicBezTo>
                <a:cubicBezTo>
                  <a:pt x="320202" y="104350"/>
                  <a:pt x="89909" y="325330"/>
                  <a:pt x="71282" y="347343"/>
                </a:cubicBezTo>
                <a:cubicBezTo>
                  <a:pt x="52655" y="369356"/>
                  <a:pt x="256702" y="178010"/>
                  <a:pt x="279562" y="179703"/>
                </a:cubicBezTo>
                <a:cubicBezTo>
                  <a:pt x="302422" y="181396"/>
                  <a:pt x="185582" y="336336"/>
                  <a:pt x="208442" y="357503"/>
                </a:cubicBezTo>
                <a:cubicBezTo>
                  <a:pt x="231302" y="378670"/>
                  <a:pt x="305809" y="275376"/>
                  <a:pt x="416722" y="306703"/>
                </a:cubicBezTo>
                <a:cubicBezTo>
                  <a:pt x="527635" y="338030"/>
                  <a:pt x="828202" y="576790"/>
                  <a:pt x="873922" y="545463"/>
                </a:cubicBezTo>
                <a:cubicBezTo>
                  <a:pt x="919642" y="514136"/>
                  <a:pt x="674955" y="129750"/>
                  <a:pt x="691042" y="118743"/>
                </a:cubicBezTo>
                <a:cubicBezTo>
                  <a:pt x="707129" y="107736"/>
                  <a:pt x="1039869" y="426083"/>
                  <a:pt x="970442" y="479423"/>
                </a:cubicBezTo>
                <a:cubicBezTo>
                  <a:pt x="901015" y="532763"/>
                  <a:pt x="431115" y="429470"/>
                  <a:pt x="274482" y="438783"/>
                </a:cubicBezTo>
                <a:cubicBezTo>
                  <a:pt x="117849" y="448096"/>
                  <a:pt x="-76038" y="524296"/>
                  <a:pt x="30642" y="535303"/>
                </a:cubicBezTo>
                <a:cubicBezTo>
                  <a:pt x="137322" y="546310"/>
                  <a:pt x="774015" y="504823"/>
                  <a:pt x="914562" y="504823"/>
                </a:cubicBezTo>
                <a:cubicBezTo>
                  <a:pt x="1055109" y="504823"/>
                  <a:pt x="751155" y="548003"/>
                  <a:pt x="873922" y="535303"/>
                </a:cubicBezTo>
                <a:cubicBezTo>
                  <a:pt x="996689" y="522603"/>
                  <a:pt x="1720589" y="459950"/>
                  <a:pt x="1651162" y="428623"/>
                </a:cubicBezTo>
                <a:cubicBezTo>
                  <a:pt x="1581735" y="397296"/>
                  <a:pt x="586055" y="399836"/>
                  <a:pt x="457362" y="347343"/>
                </a:cubicBezTo>
                <a:cubicBezTo>
                  <a:pt x="328669" y="294850"/>
                  <a:pt x="876462" y="168696"/>
                  <a:pt x="879002" y="113663"/>
                </a:cubicBezTo>
                <a:cubicBezTo>
                  <a:pt x="881542" y="58630"/>
                  <a:pt x="579282" y="17990"/>
                  <a:pt x="498002" y="6983"/>
                </a:cubicBezTo>
                <a:close/>
              </a:path>
            </a:pathLst>
          </a:custGeom>
          <a:solidFill>
            <a:srgbClr val="92D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F8C7FB28-7E28-43B6-AD0D-2E4F00A73291}"/>
              </a:ext>
            </a:extLst>
          </p:cNvPr>
          <p:cNvSpPr/>
          <p:nvPr/>
        </p:nvSpPr>
        <p:spPr>
          <a:xfrm>
            <a:off x="8952346" y="5911254"/>
            <a:ext cx="564200" cy="609441"/>
          </a:xfrm>
          <a:custGeom>
            <a:avLst/>
            <a:gdLst>
              <a:gd name="connsiteX0" fmla="*/ 349134 w 564200"/>
              <a:gd name="connsiteY0" fmla="*/ 6946 h 609441"/>
              <a:gd name="connsiteX1" fmla="*/ 562494 w 564200"/>
              <a:gd name="connsiteY1" fmla="*/ 326986 h 609441"/>
              <a:gd name="connsiteX2" fmla="*/ 450734 w 564200"/>
              <a:gd name="connsiteY2" fmla="*/ 428586 h 609441"/>
              <a:gd name="connsiteX3" fmla="*/ 476134 w 564200"/>
              <a:gd name="connsiteY3" fmla="*/ 377786 h 609441"/>
              <a:gd name="connsiteX4" fmla="*/ 161174 w 564200"/>
              <a:gd name="connsiteY4" fmla="*/ 606386 h 609441"/>
              <a:gd name="connsiteX5" fmla="*/ 13854 w 564200"/>
              <a:gd name="connsiteY5" fmla="*/ 494626 h 609441"/>
              <a:gd name="connsiteX6" fmla="*/ 496454 w 564200"/>
              <a:gd name="connsiteY6" fmla="*/ 286346 h 609441"/>
              <a:gd name="connsiteX7" fmla="*/ 410094 w 564200"/>
              <a:gd name="connsiteY7" fmla="*/ 332066 h 609441"/>
              <a:gd name="connsiteX8" fmla="*/ 222134 w 564200"/>
              <a:gd name="connsiteY8" fmla="*/ 123786 h 609441"/>
              <a:gd name="connsiteX9" fmla="*/ 349134 w 564200"/>
              <a:gd name="connsiteY9" fmla="*/ 6946 h 60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4200" h="609441">
                <a:moveTo>
                  <a:pt x="349134" y="6946"/>
                </a:moveTo>
                <a:cubicBezTo>
                  <a:pt x="405861" y="40813"/>
                  <a:pt x="545561" y="256713"/>
                  <a:pt x="562494" y="326986"/>
                </a:cubicBezTo>
                <a:cubicBezTo>
                  <a:pt x="579427" y="397259"/>
                  <a:pt x="465127" y="420119"/>
                  <a:pt x="450734" y="428586"/>
                </a:cubicBezTo>
                <a:cubicBezTo>
                  <a:pt x="436341" y="437053"/>
                  <a:pt x="524394" y="348153"/>
                  <a:pt x="476134" y="377786"/>
                </a:cubicBezTo>
                <a:cubicBezTo>
                  <a:pt x="427874" y="407419"/>
                  <a:pt x="238221" y="586913"/>
                  <a:pt x="161174" y="606386"/>
                </a:cubicBezTo>
                <a:cubicBezTo>
                  <a:pt x="84127" y="625859"/>
                  <a:pt x="-42026" y="547966"/>
                  <a:pt x="13854" y="494626"/>
                </a:cubicBezTo>
                <a:cubicBezTo>
                  <a:pt x="69734" y="441286"/>
                  <a:pt x="430414" y="313439"/>
                  <a:pt x="496454" y="286346"/>
                </a:cubicBezTo>
                <a:cubicBezTo>
                  <a:pt x="562494" y="259253"/>
                  <a:pt x="455814" y="359159"/>
                  <a:pt x="410094" y="332066"/>
                </a:cubicBezTo>
                <a:cubicBezTo>
                  <a:pt x="364374" y="304973"/>
                  <a:pt x="233987" y="176279"/>
                  <a:pt x="222134" y="123786"/>
                </a:cubicBezTo>
                <a:cubicBezTo>
                  <a:pt x="210281" y="71293"/>
                  <a:pt x="292407" y="-26921"/>
                  <a:pt x="349134" y="6946"/>
                </a:cubicBezTo>
                <a:close/>
              </a:path>
            </a:pathLst>
          </a:custGeom>
          <a:solidFill>
            <a:srgbClr val="92D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FB981F53-DF22-4EC3-BA0E-1FD23B3CD0E8}"/>
              </a:ext>
            </a:extLst>
          </p:cNvPr>
          <p:cNvSpPr/>
          <p:nvPr/>
        </p:nvSpPr>
        <p:spPr>
          <a:xfrm>
            <a:off x="5082926" y="4751331"/>
            <a:ext cx="1749772" cy="1659540"/>
          </a:xfrm>
          <a:custGeom>
            <a:avLst/>
            <a:gdLst>
              <a:gd name="connsiteX0" fmla="*/ 143124 w 1749772"/>
              <a:gd name="connsiteY0" fmla="*/ 1644 h 1659540"/>
              <a:gd name="connsiteX1" fmla="*/ 1375024 w 1749772"/>
              <a:gd name="connsiteY1" fmla="*/ 935094 h 1659540"/>
              <a:gd name="connsiteX2" fmla="*/ 911474 w 1749772"/>
              <a:gd name="connsiteY2" fmla="*/ 808094 h 1659540"/>
              <a:gd name="connsiteX3" fmla="*/ 1749674 w 1749772"/>
              <a:gd name="connsiteY3" fmla="*/ 763644 h 1659540"/>
              <a:gd name="connsiteX4" fmla="*/ 971799 w 1749772"/>
              <a:gd name="connsiteY4" fmla="*/ 960494 h 1659540"/>
              <a:gd name="connsiteX5" fmla="*/ 1606799 w 1749772"/>
              <a:gd name="connsiteY5" fmla="*/ 935094 h 1659540"/>
              <a:gd name="connsiteX6" fmla="*/ 1209924 w 1749772"/>
              <a:gd name="connsiteY6" fmla="*/ 1404994 h 1659540"/>
              <a:gd name="connsiteX7" fmla="*/ 997199 w 1749772"/>
              <a:gd name="connsiteY7" fmla="*/ 1608194 h 1659540"/>
              <a:gd name="connsiteX8" fmla="*/ 206624 w 1749772"/>
              <a:gd name="connsiteY8" fmla="*/ 1652644 h 1659540"/>
              <a:gd name="connsiteX9" fmla="*/ 1197224 w 1749772"/>
              <a:gd name="connsiteY9" fmla="*/ 1493894 h 1659540"/>
              <a:gd name="connsiteX10" fmla="*/ 124074 w 1749772"/>
              <a:gd name="connsiteY10" fmla="*/ 1484369 h 1659540"/>
              <a:gd name="connsiteX11" fmla="*/ 282824 w 1749772"/>
              <a:gd name="connsiteY11" fmla="*/ 1385944 h 1659540"/>
              <a:gd name="connsiteX12" fmla="*/ 708274 w 1749772"/>
              <a:gd name="connsiteY12" fmla="*/ 1341494 h 1659540"/>
              <a:gd name="connsiteX13" fmla="*/ 803524 w 1749772"/>
              <a:gd name="connsiteY13" fmla="*/ 1306569 h 1659540"/>
              <a:gd name="connsiteX14" fmla="*/ 158999 w 1749772"/>
              <a:gd name="connsiteY14" fmla="*/ 490594 h 1659540"/>
              <a:gd name="connsiteX15" fmla="*/ 320924 w 1749772"/>
              <a:gd name="connsiteY15" fmla="*/ 1150994 h 1659540"/>
              <a:gd name="connsiteX16" fmla="*/ 16124 w 1749772"/>
              <a:gd name="connsiteY16" fmla="*/ 1230369 h 1659540"/>
              <a:gd name="connsiteX17" fmla="*/ 908299 w 1749772"/>
              <a:gd name="connsiteY17" fmla="*/ 896994 h 1659540"/>
              <a:gd name="connsiteX18" fmla="*/ 600324 w 1749772"/>
              <a:gd name="connsiteY18" fmla="*/ 712844 h 1659540"/>
              <a:gd name="connsiteX19" fmla="*/ 143124 w 1749772"/>
              <a:gd name="connsiteY19" fmla="*/ 1644 h 165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749772" h="1659540">
                <a:moveTo>
                  <a:pt x="143124" y="1644"/>
                </a:moveTo>
                <a:cubicBezTo>
                  <a:pt x="272241" y="38686"/>
                  <a:pt x="1246966" y="800686"/>
                  <a:pt x="1375024" y="935094"/>
                </a:cubicBezTo>
                <a:cubicBezTo>
                  <a:pt x="1503082" y="1069502"/>
                  <a:pt x="849032" y="836669"/>
                  <a:pt x="911474" y="808094"/>
                </a:cubicBezTo>
                <a:cubicBezTo>
                  <a:pt x="973916" y="779519"/>
                  <a:pt x="1739620" y="738244"/>
                  <a:pt x="1749674" y="763644"/>
                </a:cubicBezTo>
                <a:cubicBezTo>
                  <a:pt x="1759728" y="789044"/>
                  <a:pt x="995611" y="931919"/>
                  <a:pt x="971799" y="960494"/>
                </a:cubicBezTo>
                <a:cubicBezTo>
                  <a:pt x="947987" y="989069"/>
                  <a:pt x="1567112" y="861011"/>
                  <a:pt x="1606799" y="935094"/>
                </a:cubicBezTo>
                <a:cubicBezTo>
                  <a:pt x="1646486" y="1009177"/>
                  <a:pt x="1311524" y="1292811"/>
                  <a:pt x="1209924" y="1404994"/>
                </a:cubicBezTo>
                <a:cubicBezTo>
                  <a:pt x="1108324" y="1517177"/>
                  <a:pt x="1164416" y="1566919"/>
                  <a:pt x="997199" y="1608194"/>
                </a:cubicBezTo>
                <a:cubicBezTo>
                  <a:pt x="829982" y="1649469"/>
                  <a:pt x="173287" y="1671694"/>
                  <a:pt x="206624" y="1652644"/>
                </a:cubicBezTo>
                <a:cubicBezTo>
                  <a:pt x="239962" y="1633594"/>
                  <a:pt x="1210982" y="1521940"/>
                  <a:pt x="1197224" y="1493894"/>
                </a:cubicBezTo>
                <a:cubicBezTo>
                  <a:pt x="1183466" y="1465848"/>
                  <a:pt x="276474" y="1502361"/>
                  <a:pt x="124074" y="1484369"/>
                </a:cubicBezTo>
                <a:cubicBezTo>
                  <a:pt x="-28326" y="1466377"/>
                  <a:pt x="185457" y="1409757"/>
                  <a:pt x="282824" y="1385944"/>
                </a:cubicBezTo>
                <a:cubicBezTo>
                  <a:pt x="380191" y="1362132"/>
                  <a:pt x="621491" y="1354723"/>
                  <a:pt x="708274" y="1341494"/>
                </a:cubicBezTo>
                <a:cubicBezTo>
                  <a:pt x="795057" y="1328265"/>
                  <a:pt x="895070" y="1448386"/>
                  <a:pt x="803524" y="1306569"/>
                </a:cubicBezTo>
                <a:cubicBezTo>
                  <a:pt x="711978" y="1164752"/>
                  <a:pt x="239432" y="516523"/>
                  <a:pt x="158999" y="490594"/>
                </a:cubicBezTo>
                <a:cubicBezTo>
                  <a:pt x="78566" y="464665"/>
                  <a:pt x="344737" y="1027698"/>
                  <a:pt x="320924" y="1150994"/>
                </a:cubicBezTo>
                <a:cubicBezTo>
                  <a:pt x="297112" y="1274290"/>
                  <a:pt x="-81772" y="1272702"/>
                  <a:pt x="16124" y="1230369"/>
                </a:cubicBezTo>
                <a:cubicBezTo>
                  <a:pt x="114020" y="1188036"/>
                  <a:pt x="810932" y="983248"/>
                  <a:pt x="908299" y="896994"/>
                </a:cubicBezTo>
                <a:cubicBezTo>
                  <a:pt x="1005666" y="810740"/>
                  <a:pt x="728911" y="861540"/>
                  <a:pt x="600324" y="712844"/>
                </a:cubicBezTo>
                <a:cubicBezTo>
                  <a:pt x="471737" y="564148"/>
                  <a:pt x="14007" y="-35398"/>
                  <a:pt x="143124" y="164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195837CC-628A-4AEB-8D57-70745BB1B689}"/>
              </a:ext>
            </a:extLst>
          </p:cNvPr>
          <p:cNvSpPr/>
          <p:nvPr/>
        </p:nvSpPr>
        <p:spPr>
          <a:xfrm>
            <a:off x="6266504" y="4514123"/>
            <a:ext cx="1102305" cy="252610"/>
          </a:xfrm>
          <a:custGeom>
            <a:avLst/>
            <a:gdLst>
              <a:gd name="connsiteX0" fmla="*/ 28463 w 1102305"/>
              <a:gd name="connsiteY0" fmla="*/ 9194 h 252610"/>
              <a:gd name="connsiteX1" fmla="*/ 96196 w 1102305"/>
              <a:gd name="connsiteY1" fmla="*/ 53644 h 252610"/>
              <a:gd name="connsiteX2" fmla="*/ 585146 w 1102305"/>
              <a:gd name="connsiteY2" fmla="*/ 186994 h 252610"/>
              <a:gd name="connsiteX3" fmla="*/ 864546 w 1102305"/>
              <a:gd name="connsiteY3" fmla="*/ 161594 h 252610"/>
              <a:gd name="connsiteX4" fmla="*/ 608429 w 1102305"/>
              <a:gd name="connsiteY4" fmla="*/ 178527 h 252610"/>
              <a:gd name="connsiteX5" fmla="*/ 1101613 w 1102305"/>
              <a:gd name="connsiteY5" fmla="*/ 155244 h 252610"/>
              <a:gd name="connsiteX6" fmla="*/ 710029 w 1102305"/>
              <a:gd name="connsiteY6" fmla="*/ 252610 h 252610"/>
              <a:gd name="connsiteX7" fmla="*/ 439096 w 1102305"/>
              <a:gd name="connsiteY7" fmla="*/ 222977 h 252610"/>
              <a:gd name="connsiteX8" fmla="*/ 28463 w 1102305"/>
              <a:gd name="connsiteY8" fmla="*/ 9194 h 252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2305" h="252610">
                <a:moveTo>
                  <a:pt x="28463" y="9194"/>
                </a:moveTo>
                <a:cubicBezTo>
                  <a:pt x="-28687" y="-19028"/>
                  <a:pt x="3415" y="24011"/>
                  <a:pt x="96196" y="53644"/>
                </a:cubicBezTo>
                <a:cubicBezTo>
                  <a:pt x="188977" y="83277"/>
                  <a:pt x="457088" y="169002"/>
                  <a:pt x="585146" y="186994"/>
                </a:cubicBezTo>
                <a:cubicBezTo>
                  <a:pt x="713204" y="204986"/>
                  <a:pt x="860666" y="163005"/>
                  <a:pt x="864546" y="161594"/>
                </a:cubicBezTo>
                <a:cubicBezTo>
                  <a:pt x="868426" y="160183"/>
                  <a:pt x="568918" y="179585"/>
                  <a:pt x="608429" y="178527"/>
                </a:cubicBezTo>
                <a:cubicBezTo>
                  <a:pt x="647940" y="177469"/>
                  <a:pt x="1084680" y="142897"/>
                  <a:pt x="1101613" y="155244"/>
                </a:cubicBezTo>
                <a:cubicBezTo>
                  <a:pt x="1118546" y="167591"/>
                  <a:pt x="820449" y="241321"/>
                  <a:pt x="710029" y="252610"/>
                </a:cubicBezTo>
                <a:lnTo>
                  <a:pt x="439096" y="222977"/>
                </a:lnTo>
                <a:cubicBezTo>
                  <a:pt x="323385" y="177822"/>
                  <a:pt x="85613" y="37416"/>
                  <a:pt x="28463" y="919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33E51457-7474-4578-B539-DEFE69899E1A}"/>
              </a:ext>
            </a:extLst>
          </p:cNvPr>
          <p:cNvSpPr/>
          <p:nvPr/>
        </p:nvSpPr>
        <p:spPr>
          <a:xfrm>
            <a:off x="5893892" y="4169392"/>
            <a:ext cx="282968" cy="410375"/>
          </a:xfrm>
          <a:custGeom>
            <a:avLst/>
            <a:gdLst>
              <a:gd name="connsiteX0" fmla="*/ 282541 w 282968"/>
              <a:gd name="connsiteY0" fmla="*/ 441 h 410375"/>
              <a:gd name="connsiteX1" fmla="*/ 75108 w 282968"/>
              <a:gd name="connsiteY1" fmla="*/ 195175 h 410375"/>
              <a:gd name="connsiteX2" fmla="*/ 108975 w 282968"/>
              <a:gd name="connsiteY2" fmla="*/ 406841 h 410375"/>
              <a:gd name="connsiteX3" fmla="*/ 53941 w 282968"/>
              <a:gd name="connsiteY3" fmla="*/ 322175 h 410375"/>
              <a:gd name="connsiteX4" fmla="*/ 11608 w 282968"/>
              <a:gd name="connsiteY4" fmla="*/ 250208 h 410375"/>
              <a:gd name="connsiteX5" fmla="*/ 282541 w 282968"/>
              <a:gd name="connsiteY5" fmla="*/ 441 h 41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968" h="410375">
                <a:moveTo>
                  <a:pt x="282541" y="441"/>
                </a:moveTo>
                <a:cubicBezTo>
                  <a:pt x="293124" y="-8731"/>
                  <a:pt x="104036" y="127442"/>
                  <a:pt x="75108" y="195175"/>
                </a:cubicBezTo>
                <a:cubicBezTo>
                  <a:pt x="46180" y="262908"/>
                  <a:pt x="112503" y="385674"/>
                  <a:pt x="108975" y="406841"/>
                </a:cubicBezTo>
                <a:cubicBezTo>
                  <a:pt x="105447" y="428008"/>
                  <a:pt x="70169" y="348280"/>
                  <a:pt x="53941" y="322175"/>
                </a:cubicBezTo>
                <a:cubicBezTo>
                  <a:pt x="37713" y="296070"/>
                  <a:pt x="-25787" y="301008"/>
                  <a:pt x="11608" y="250208"/>
                </a:cubicBezTo>
                <a:cubicBezTo>
                  <a:pt x="49002" y="199408"/>
                  <a:pt x="271958" y="9613"/>
                  <a:pt x="282541" y="44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BBF6BDB2-7AFF-4BDA-8E58-957EEE9BB0F9}"/>
              </a:ext>
            </a:extLst>
          </p:cNvPr>
          <p:cNvSpPr/>
          <p:nvPr/>
        </p:nvSpPr>
        <p:spPr>
          <a:xfrm>
            <a:off x="5813844" y="3014264"/>
            <a:ext cx="370607" cy="83206"/>
          </a:xfrm>
          <a:custGeom>
            <a:avLst/>
            <a:gdLst>
              <a:gd name="connsiteX0" fmla="*/ 1169 w 370607"/>
              <a:gd name="connsiteY0" fmla="*/ 82949 h 83206"/>
              <a:gd name="connsiteX1" fmla="*/ 150394 w 370607"/>
              <a:gd name="connsiteY1" fmla="*/ 28974 h 83206"/>
              <a:gd name="connsiteX2" fmla="*/ 363119 w 370607"/>
              <a:gd name="connsiteY2" fmla="*/ 28974 h 83206"/>
              <a:gd name="connsiteX3" fmla="*/ 313906 w 370607"/>
              <a:gd name="connsiteY3" fmla="*/ 13099 h 83206"/>
              <a:gd name="connsiteX4" fmla="*/ 229769 w 370607"/>
              <a:gd name="connsiteY4" fmla="*/ 3574 h 83206"/>
              <a:gd name="connsiteX5" fmla="*/ 1169 w 370607"/>
              <a:gd name="connsiteY5" fmla="*/ 82949 h 8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607" h="83206">
                <a:moveTo>
                  <a:pt x="1169" y="82949"/>
                </a:moveTo>
                <a:cubicBezTo>
                  <a:pt x="-12060" y="87182"/>
                  <a:pt x="90069" y="37970"/>
                  <a:pt x="150394" y="28974"/>
                </a:cubicBezTo>
                <a:cubicBezTo>
                  <a:pt x="210719" y="19978"/>
                  <a:pt x="335867" y="31620"/>
                  <a:pt x="363119" y="28974"/>
                </a:cubicBezTo>
                <a:cubicBezTo>
                  <a:pt x="390371" y="26328"/>
                  <a:pt x="336131" y="17332"/>
                  <a:pt x="313906" y="13099"/>
                </a:cubicBezTo>
                <a:cubicBezTo>
                  <a:pt x="291681" y="8866"/>
                  <a:pt x="280040" y="-7009"/>
                  <a:pt x="229769" y="3574"/>
                </a:cubicBezTo>
                <a:cubicBezTo>
                  <a:pt x="179498" y="14157"/>
                  <a:pt x="14398" y="78716"/>
                  <a:pt x="1169" y="82949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8828FA6B-7C68-4AD4-856D-77715382D712}"/>
              </a:ext>
            </a:extLst>
          </p:cNvPr>
          <p:cNvSpPr/>
          <p:nvPr/>
        </p:nvSpPr>
        <p:spPr>
          <a:xfrm>
            <a:off x="5814443" y="5091455"/>
            <a:ext cx="484357" cy="272131"/>
          </a:xfrm>
          <a:custGeom>
            <a:avLst/>
            <a:gdLst>
              <a:gd name="connsiteX0" fmla="*/ 570 w 484357"/>
              <a:gd name="connsiteY0" fmla="*/ 1245 h 272131"/>
              <a:gd name="connsiteX1" fmla="*/ 181545 w 484357"/>
              <a:gd name="connsiteY1" fmla="*/ 71095 h 272131"/>
              <a:gd name="connsiteX2" fmla="*/ 472057 w 484357"/>
              <a:gd name="connsiteY2" fmla="*/ 266358 h 272131"/>
              <a:gd name="connsiteX3" fmla="*/ 422845 w 484357"/>
              <a:gd name="connsiteY3" fmla="*/ 215558 h 272131"/>
              <a:gd name="connsiteX4" fmla="*/ 352995 w 484357"/>
              <a:gd name="connsiteY4" fmla="*/ 164758 h 272131"/>
              <a:gd name="connsiteX5" fmla="*/ 132332 w 484357"/>
              <a:gd name="connsiteY5" fmla="*/ 36170 h 272131"/>
              <a:gd name="connsiteX6" fmla="*/ 570 w 484357"/>
              <a:gd name="connsiteY6" fmla="*/ 1245 h 27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4357" h="272131">
                <a:moveTo>
                  <a:pt x="570" y="1245"/>
                </a:moveTo>
                <a:cubicBezTo>
                  <a:pt x="8772" y="7066"/>
                  <a:pt x="102964" y="26910"/>
                  <a:pt x="181545" y="71095"/>
                </a:cubicBezTo>
                <a:cubicBezTo>
                  <a:pt x="260126" y="115280"/>
                  <a:pt x="431840" y="242281"/>
                  <a:pt x="472057" y="266358"/>
                </a:cubicBezTo>
                <a:cubicBezTo>
                  <a:pt x="512274" y="290435"/>
                  <a:pt x="442689" y="232491"/>
                  <a:pt x="422845" y="215558"/>
                </a:cubicBezTo>
                <a:cubicBezTo>
                  <a:pt x="403001" y="198625"/>
                  <a:pt x="401414" y="194656"/>
                  <a:pt x="352995" y="164758"/>
                </a:cubicBezTo>
                <a:cubicBezTo>
                  <a:pt x="304576" y="134860"/>
                  <a:pt x="190276" y="61835"/>
                  <a:pt x="132332" y="36170"/>
                </a:cubicBezTo>
                <a:cubicBezTo>
                  <a:pt x="74388" y="10505"/>
                  <a:pt x="-7632" y="-4576"/>
                  <a:pt x="570" y="1245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テキスト ボックス 230">
            <a:extLst>
              <a:ext uri="{FF2B5EF4-FFF2-40B4-BE49-F238E27FC236}">
                <a16:creationId xmlns:a16="http://schemas.microsoft.com/office/drawing/2014/main" id="{F4BC8455-0398-4F9C-BB74-C1198E15A137}"/>
              </a:ext>
            </a:extLst>
          </p:cNvPr>
          <p:cNvSpPr txBox="1"/>
          <p:nvPr/>
        </p:nvSpPr>
        <p:spPr>
          <a:xfrm>
            <a:off x="2488828" y="1729340"/>
            <a:ext cx="738664" cy="20891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600" spc="-150" dirty="0">
                <a:solidFill>
                  <a:srgbClr val="FF33CC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一番搾り</a:t>
            </a:r>
          </a:p>
        </p:txBody>
      </p:sp>
      <p:sp>
        <p:nvSpPr>
          <p:cNvPr id="234" name="テキスト ボックス 233">
            <a:extLst>
              <a:ext uri="{FF2B5EF4-FFF2-40B4-BE49-F238E27FC236}">
                <a16:creationId xmlns:a16="http://schemas.microsoft.com/office/drawing/2014/main" id="{15439BCB-5AE3-4ED5-8D28-DD7E9B3DED2C}"/>
              </a:ext>
            </a:extLst>
          </p:cNvPr>
          <p:cNvSpPr txBox="1"/>
          <p:nvPr/>
        </p:nvSpPr>
        <p:spPr>
          <a:xfrm>
            <a:off x="9164972" y="805616"/>
            <a:ext cx="492443" cy="36944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spc="-150" dirty="0">
                <a:solidFill>
                  <a:srgbClr val="FF33CC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やっぱ、にんまり、しちゃうわい。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7A880352-6FF7-44EA-B74F-10AE6D9EAA36}"/>
              </a:ext>
            </a:extLst>
          </p:cNvPr>
          <p:cNvSpPr/>
          <p:nvPr/>
        </p:nvSpPr>
        <p:spPr>
          <a:xfrm>
            <a:off x="5647267" y="3513666"/>
            <a:ext cx="550334" cy="550334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楕円 228">
            <a:extLst>
              <a:ext uri="{FF2B5EF4-FFF2-40B4-BE49-F238E27FC236}">
                <a16:creationId xmlns:a16="http://schemas.microsoft.com/office/drawing/2014/main" id="{B6AA6221-3AEE-4FF4-9DF8-5E0113C1018B}"/>
              </a:ext>
            </a:extLst>
          </p:cNvPr>
          <p:cNvSpPr/>
          <p:nvPr/>
        </p:nvSpPr>
        <p:spPr>
          <a:xfrm>
            <a:off x="7471834" y="3661832"/>
            <a:ext cx="279401" cy="279401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EF763F7D-D14E-4FE1-8656-3D2657046258}"/>
              </a:ext>
            </a:extLst>
          </p:cNvPr>
          <p:cNvSpPr/>
          <p:nvPr/>
        </p:nvSpPr>
        <p:spPr>
          <a:xfrm>
            <a:off x="7089118" y="2674180"/>
            <a:ext cx="775838" cy="225263"/>
          </a:xfrm>
          <a:custGeom>
            <a:avLst/>
            <a:gdLst>
              <a:gd name="connsiteX0" fmla="*/ 657 w 775838"/>
              <a:gd name="connsiteY0" fmla="*/ 138870 h 225263"/>
              <a:gd name="connsiteX1" fmla="*/ 261007 w 775838"/>
              <a:gd name="connsiteY1" fmla="*/ 11870 h 225263"/>
              <a:gd name="connsiteX2" fmla="*/ 540407 w 775838"/>
              <a:gd name="connsiteY2" fmla="*/ 8695 h 225263"/>
              <a:gd name="connsiteX3" fmla="*/ 613432 w 775838"/>
              <a:gd name="connsiteY3" fmla="*/ 40445 h 225263"/>
              <a:gd name="connsiteX4" fmla="*/ 775357 w 775838"/>
              <a:gd name="connsiteY4" fmla="*/ 221420 h 225263"/>
              <a:gd name="connsiteX5" fmla="*/ 657882 w 775838"/>
              <a:gd name="connsiteY5" fmla="*/ 161095 h 225263"/>
              <a:gd name="connsiteX6" fmla="*/ 505482 w 775838"/>
              <a:gd name="connsiteY6" fmla="*/ 126170 h 225263"/>
              <a:gd name="connsiteX7" fmla="*/ 276882 w 775838"/>
              <a:gd name="connsiteY7" fmla="*/ 164270 h 225263"/>
              <a:gd name="connsiteX8" fmla="*/ 187982 w 775838"/>
              <a:gd name="connsiteY8" fmla="*/ 167445 h 225263"/>
              <a:gd name="connsiteX9" fmla="*/ 657 w 775838"/>
              <a:gd name="connsiteY9" fmla="*/ 138870 h 22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5838" h="225263">
                <a:moveTo>
                  <a:pt x="657" y="138870"/>
                </a:moveTo>
                <a:cubicBezTo>
                  <a:pt x="12828" y="112941"/>
                  <a:pt x="171049" y="33566"/>
                  <a:pt x="261007" y="11870"/>
                </a:cubicBezTo>
                <a:cubicBezTo>
                  <a:pt x="350965" y="-9826"/>
                  <a:pt x="481670" y="3932"/>
                  <a:pt x="540407" y="8695"/>
                </a:cubicBezTo>
                <a:cubicBezTo>
                  <a:pt x="599145" y="13457"/>
                  <a:pt x="574274" y="4991"/>
                  <a:pt x="613432" y="40445"/>
                </a:cubicBezTo>
                <a:cubicBezTo>
                  <a:pt x="652590" y="75899"/>
                  <a:pt x="767949" y="201312"/>
                  <a:pt x="775357" y="221420"/>
                </a:cubicBezTo>
                <a:cubicBezTo>
                  <a:pt x="782765" y="241528"/>
                  <a:pt x="702861" y="176970"/>
                  <a:pt x="657882" y="161095"/>
                </a:cubicBezTo>
                <a:cubicBezTo>
                  <a:pt x="612903" y="145220"/>
                  <a:pt x="568982" y="125641"/>
                  <a:pt x="505482" y="126170"/>
                </a:cubicBezTo>
                <a:cubicBezTo>
                  <a:pt x="441982" y="126699"/>
                  <a:pt x="329798" y="157391"/>
                  <a:pt x="276882" y="164270"/>
                </a:cubicBezTo>
                <a:cubicBezTo>
                  <a:pt x="223966" y="171149"/>
                  <a:pt x="227140" y="173266"/>
                  <a:pt x="187982" y="167445"/>
                </a:cubicBezTo>
                <a:cubicBezTo>
                  <a:pt x="148824" y="161624"/>
                  <a:pt x="-11514" y="164799"/>
                  <a:pt x="657" y="138870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33EF4AC9-A057-4EDC-AF8A-FE9015FC25D1}"/>
              </a:ext>
            </a:extLst>
          </p:cNvPr>
          <p:cNvSpPr/>
          <p:nvPr/>
        </p:nvSpPr>
        <p:spPr>
          <a:xfrm>
            <a:off x="5639419" y="2596026"/>
            <a:ext cx="924835" cy="250628"/>
          </a:xfrm>
          <a:custGeom>
            <a:avLst/>
            <a:gdLst>
              <a:gd name="connsiteX0" fmla="*/ 872506 w 924835"/>
              <a:gd name="connsiteY0" fmla="*/ 232899 h 250628"/>
              <a:gd name="connsiteX1" fmla="*/ 640731 w 924835"/>
              <a:gd name="connsiteY1" fmla="*/ 156699 h 250628"/>
              <a:gd name="connsiteX2" fmla="*/ 313706 w 924835"/>
              <a:gd name="connsiteY2" fmla="*/ 156699 h 250628"/>
              <a:gd name="connsiteX3" fmla="*/ 18431 w 924835"/>
              <a:gd name="connsiteY3" fmla="*/ 248774 h 250628"/>
              <a:gd name="connsiteX4" fmla="*/ 47006 w 924835"/>
              <a:gd name="connsiteY4" fmla="*/ 207499 h 250628"/>
              <a:gd name="connsiteX5" fmla="*/ 177181 w 924835"/>
              <a:gd name="connsiteY5" fmla="*/ 80499 h 250628"/>
              <a:gd name="connsiteX6" fmla="*/ 408956 w 924835"/>
              <a:gd name="connsiteY6" fmla="*/ 7474 h 250628"/>
              <a:gd name="connsiteX7" fmla="*/ 555006 w 924835"/>
              <a:gd name="connsiteY7" fmla="*/ 10649 h 250628"/>
              <a:gd name="connsiteX8" fmla="*/ 777256 w 924835"/>
              <a:gd name="connsiteY8" fmla="*/ 80499 h 250628"/>
              <a:gd name="connsiteX9" fmla="*/ 872506 w 924835"/>
              <a:gd name="connsiteY9" fmla="*/ 124949 h 250628"/>
              <a:gd name="connsiteX10" fmla="*/ 923306 w 924835"/>
              <a:gd name="connsiteY10" fmla="*/ 223374 h 250628"/>
              <a:gd name="connsiteX11" fmla="*/ 872506 w 924835"/>
              <a:gd name="connsiteY11" fmla="*/ 232899 h 250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4835" h="250628">
                <a:moveTo>
                  <a:pt x="872506" y="232899"/>
                </a:moveTo>
                <a:cubicBezTo>
                  <a:pt x="825410" y="221787"/>
                  <a:pt x="733864" y="169399"/>
                  <a:pt x="640731" y="156699"/>
                </a:cubicBezTo>
                <a:cubicBezTo>
                  <a:pt x="547598" y="143999"/>
                  <a:pt x="417423" y="141353"/>
                  <a:pt x="313706" y="156699"/>
                </a:cubicBezTo>
                <a:cubicBezTo>
                  <a:pt x="209989" y="172045"/>
                  <a:pt x="62881" y="240307"/>
                  <a:pt x="18431" y="248774"/>
                </a:cubicBezTo>
                <a:cubicBezTo>
                  <a:pt x="-26019" y="257241"/>
                  <a:pt x="20548" y="235545"/>
                  <a:pt x="47006" y="207499"/>
                </a:cubicBezTo>
                <a:cubicBezTo>
                  <a:pt x="73464" y="179453"/>
                  <a:pt x="116856" y="113837"/>
                  <a:pt x="177181" y="80499"/>
                </a:cubicBezTo>
                <a:cubicBezTo>
                  <a:pt x="237506" y="47161"/>
                  <a:pt x="345985" y="19116"/>
                  <a:pt x="408956" y="7474"/>
                </a:cubicBezTo>
                <a:cubicBezTo>
                  <a:pt x="471927" y="-4168"/>
                  <a:pt x="493623" y="-1522"/>
                  <a:pt x="555006" y="10649"/>
                </a:cubicBezTo>
                <a:cubicBezTo>
                  <a:pt x="616389" y="22820"/>
                  <a:pt x="724339" y="61449"/>
                  <a:pt x="777256" y="80499"/>
                </a:cubicBezTo>
                <a:cubicBezTo>
                  <a:pt x="830173" y="99549"/>
                  <a:pt x="848164" y="101136"/>
                  <a:pt x="872506" y="124949"/>
                </a:cubicBezTo>
                <a:cubicBezTo>
                  <a:pt x="896848" y="148761"/>
                  <a:pt x="917485" y="207499"/>
                  <a:pt x="923306" y="223374"/>
                </a:cubicBezTo>
                <a:cubicBezTo>
                  <a:pt x="929127" y="239249"/>
                  <a:pt x="919602" y="244011"/>
                  <a:pt x="872506" y="232899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182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満島ひかり」おしゃれまとめの人気アイデア｜Pinterest｜S K | 広告デザイン, キリン, レトロポスター" hidden="1">
            <a:extLst>
              <a:ext uri="{FF2B5EF4-FFF2-40B4-BE49-F238E27FC236}">
                <a16:creationId xmlns:a16="http://schemas.microsoft.com/office/drawing/2014/main" id="{014F806E-7968-4026-9892-E4853764B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154" y="1104975"/>
            <a:ext cx="8279692" cy="575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0B804E5F-4235-4D82-A7FA-20F8A685A83F}"/>
              </a:ext>
            </a:extLst>
          </p:cNvPr>
          <p:cNvSpPr/>
          <p:nvPr/>
        </p:nvSpPr>
        <p:spPr>
          <a:xfrm>
            <a:off x="6095999" y="3143221"/>
            <a:ext cx="354578" cy="170046"/>
          </a:xfrm>
          <a:custGeom>
            <a:avLst/>
            <a:gdLst>
              <a:gd name="connsiteX0" fmla="*/ 1 w 354578"/>
              <a:gd name="connsiteY0" fmla="*/ 29 h 170046"/>
              <a:gd name="connsiteX1" fmla="*/ 177801 w 354578"/>
              <a:gd name="connsiteY1" fmla="*/ 36542 h 170046"/>
              <a:gd name="connsiteX2" fmla="*/ 287339 w 354578"/>
              <a:gd name="connsiteY2" fmla="*/ 57179 h 170046"/>
              <a:gd name="connsiteX3" fmla="*/ 354014 w 354578"/>
              <a:gd name="connsiteY3" fmla="*/ 144492 h 170046"/>
              <a:gd name="connsiteX4" fmla="*/ 317501 w 354578"/>
              <a:gd name="connsiteY4" fmla="*/ 136554 h 170046"/>
              <a:gd name="connsiteX5" fmla="*/ 284164 w 354578"/>
              <a:gd name="connsiteY5" fmla="*/ 136554 h 170046"/>
              <a:gd name="connsiteX6" fmla="*/ 241301 w 354578"/>
              <a:gd name="connsiteY6" fmla="*/ 150842 h 170046"/>
              <a:gd name="connsiteX7" fmla="*/ 192089 w 354578"/>
              <a:gd name="connsiteY7" fmla="*/ 169892 h 170046"/>
              <a:gd name="connsiteX8" fmla="*/ 274639 w 354578"/>
              <a:gd name="connsiteY8" fmla="*/ 139729 h 170046"/>
              <a:gd name="connsiteX9" fmla="*/ 263526 w 354578"/>
              <a:gd name="connsiteY9" fmla="*/ 109567 h 170046"/>
              <a:gd name="connsiteX10" fmla="*/ 227014 w 354578"/>
              <a:gd name="connsiteY10" fmla="*/ 66704 h 170046"/>
              <a:gd name="connsiteX11" fmla="*/ 180976 w 354578"/>
              <a:gd name="connsiteY11" fmla="*/ 42892 h 170046"/>
              <a:gd name="connsiteX12" fmla="*/ 1 w 354578"/>
              <a:gd name="connsiteY12" fmla="*/ 29 h 170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4578" h="170046">
                <a:moveTo>
                  <a:pt x="1" y="29"/>
                </a:moveTo>
                <a:cubicBezTo>
                  <a:pt x="-528" y="-1029"/>
                  <a:pt x="129911" y="27017"/>
                  <a:pt x="177801" y="36542"/>
                </a:cubicBezTo>
                <a:cubicBezTo>
                  <a:pt x="225691" y="46067"/>
                  <a:pt x="257970" y="39187"/>
                  <a:pt x="287339" y="57179"/>
                </a:cubicBezTo>
                <a:cubicBezTo>
                  <a:pt x="316708" y="75171"/>
                  <a:pt x="348987" y="131263"/>
                  <a:pt x="354014" y="144492"/>
                </a:cubicBezTo>
                <a:cubicBezTo>
                  <a:pt x="359041" y="157721"/>
                  <a:pt x="329143" y="137877"/>
                  <a:pt x="317501" y="136554"/>
                </a:cubicBezTo>
                <a:cubicBezTo>
                  <a:pt x="305859" y="135231"/>
                  <a:pt x="296864" y="134173"/>
                  <a:pt x="284164" y="136554"/>
                </a:cubicBezTo>
                <a:cubicBezTo>
                  <a:pt x="271464" y="138935"/>
                  <a:pt x="256647" y="145286"/>
                  <a:pt x="241301" y="150842"/>
                </a:cubicBezTo>
                <a:cubicBezTo>
                  <a:pt x="225955" y="156398"/>
                  <a:pt x="186533" y="171744"/>
                  <a:pt x="192089" y="169892"/>
                </a:cubicBezTo>
                <a:cubicBezTo>
                  <a:pt x="197645" y="168040"/>
                  <a:pt x="262733" y="149783"/>
                  <a:pt x="274639" y="139729"/>
                </a:cubicBezTo>
                <a:cubicBezTo>
                  <a:pt x="286545" y="129675"/>
                  <a:pt x="271463" y="121738"/>
                  <a:pt x="263526" y="109567"/>
                </a:cubicBezTo>
                <a:cubicBezTo>
                  <a:pt x="255589" y="97396"/>
                  <a:pt x="240772" y="77817"/>
                  <a:pt x="227014" y="66704"/>
                </a:cubicBezTo>
                <a:cubicBezTo>
                  <a:pt x="213256" y="55591"/>
                  <a:pt x="217488" y="55327"/>
                  <a:pt x="180976" y="42892"/>
                </a:cubicBezTo>
                <a:cubicBezTo>
                  <a:pt x="144464" y="30457"/>
                  <a:pt x="530" y="1087"/>
                  <a:pt x="1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8E756331-B053-4AA7-9774-E2307E5B7BD6}"/>
              </a:ext>
            </a:extLst>
          </p:cNvPr>
          <p:cNvSpPr/>
          <p:nvPr/>
        </p:nvSpPr>
        <p:spPr>
          <a:xfrm>
            <a:off x="6140432" y="3108293"/>
            <a:ext cx="311168" cy="184618"/>
          </a:xfrm>
          <a:custGeom>
            <a:avLst/>
            <a:gdLst>
              <a:gd name="connsiteX0" fmla="*/ 18 w 311168"/>
              <a:gd name="connsiteY0" fmla="*/ 32 h 184618"/>
              <a:gd name="connsiteX1" fmla="*/ 225443 w 311168"/>
              <a:gd name="connsiteY1" fmla="*/ 76232 h 184618"/>
              <a:gd name="connsiteX2" fmla="*/ 285768 w 311168"/>
              <a:gd name="connsiteY2" fmla="*/ 119095 h 184618"/>
              <a:gd name="connsiteX3" fmla="*/ 311168 w 311168"/>
              <a:gd name="connsiteY3" fmla="*/ 184182 h 184618"/>
              <a:gd name="connsiteX4" fmla="*/ 285768 w 311168"/>
              <a:gd name="connsiteY4" fmla="*/ 144495 h 184618"/>
              <a:gd name="connsiteX5" fmla="*/ 238143 w 311168"/>
              <a:gd name="connsiteY5" fmla="*/ 85757 h 184618"/>
              <a:gd name="connsiteX6" fmla="*/ 18 w 311168"/>
              <a:gd name="connsiteY6" fmla="*/ 32 h 184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1168" h="184618">
                <a:moveTo>
                  <a:pt x="18" y="32"/>
                </a:moveTo>
                <a:cubicBezTo>
                  <a:pt x="-2099" y="-1556"/>
                  <a:pt x="177818" y="56388"/>
                  <a:pt x="225443" y="76232"/>
                </a:cubicBezTo>
                <a:cubicBezTo>
                  <a:pt x="273068" y="96076"/>
                  <a:pt x="271480" y="101103"/>
                  <a:pt x="285768" y="119095"/>
                </a:cubicBezTo>
                <a:cubicBezTo>
                  <a:pt x="300056" y="137087"/>
                  <a:pt x="311168" y="179949"/>
                  <a:pt x="311168" y="184182"/>
                </a:cubicBezTo>
                <a:cubicBezTo>
                  <a:pt x="311168" y="188415"/>
                  <a:pt x="297939" y="160899"/>
                  <a:pt x="285768" y="144495"/>
                </a:cubicBezTo>
                <a:cubicBezTo>
                  <a:pt x="273597" y="128091"/>
                  <a:pt x="282328" y="108776"/>
                  <a:pt x="238143" y="85757"/>
                </a:cubicBezTo>
                <a:cubicBezTo>
                  <a:pt x="193958" y="62738"/>
                  <a:pt x="2135" y="1620"/>
                  <a:pt x="18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81525534-BB34-4C64-BE32-B99F2AABBC63}"/>
              </a:ext>
            </a:extLst>
          </p:cNvPr>
          <p:cNvSpPr/>
          <p:nvPr/>
        </p:nvSpPr>
        <p:spPr>
          <a:xfrm>
            <a:off x="5868987" y="3105785"/>
            <a:ext cx="459398" cy="80194"/>
          </a:xfrm>
          <a:custGeom>
            <a:avLst/>
            <a:gdLst>
              <a:gd name="connsiteX0" fmla="*/ 1 w 459398"/>
              <a:gd name="connsiteY0" fmla="*/ 48578 h 80194"/>
              <a:gd name="connsiteX1" fmla="*/ 246063 w 459398"/>
              <a:gd name="connsiteY1" fmla="*/ 953 h 80194"/>
              <a:gd name="connsiteX2" fmla="*/ 317501 w 459398"/>
              <a:gd name="connsiteY2" fmla="*/ 21590 h 80194"/>
              <a:gd name="connsiteX3" fmla="*/ 457201 w 459398"/>
              <a:gd name="connsiteY3" fmla="*/ 78740 h 80194"/>
              <a:gd name="connsiteX4" fmla="*/ 392113 w 459398"/>
              <a:gd name="connsiteY4" fmla="*/ 61278 h 80194"/>
              <a:gd name="connsiteX5" fmla="*/ 249238 w 459398"/>
              <a:gd name="connsiteY5" fmla="*/ 40640 h 80194"/>
              <a:gd name="connsiteX6" fmla="*/ 1 w 459398"/>
              <a:gd name="connsiteY6" fmla="*/ 48578 h 80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9398" h="80194">
                <a:moveTo>
                  <a:pt x="1" y="48578"/>
                </a:moveTo>
                <a:cubicBezTo>
                  <a:pt x="-528" y="41964"/>
                  <a:pt x="193146" y="5451"/>
                  <a:pt x="246063" y="953"/>
                </a:cubicBezTo>
                <a:cubicBezTo>
                  <a:pt x="298980" y="-3545"/>
                  <a:pt x="282311" y="8626"/>
                  <a:pt x="317501" y="21590"/>
                </a:cubicBezTo>
                <a:cubicBezTo>
                  <a:pt x="352691" y="34554"/>
                  <a:pt x="444766" y="72125"/>
                  <a:pt x="457201" y="78740"/>
                </a:cubicBezTo>
                <a:cubicBezTo>
                  <a:pt x="469636" y="85355"/>
                  <a:pt x="426774" y="67628"/>
                  <a:pt x="392113" y="61278"/>
                </a:cubicBezTo>
                <a:cubicBezTo>
                  <a:pt x="357453" y="54928"/>
                  <a:pt x="309827" y="42227"/>
                  <a:pt x="249238" y="40640"/>
                </a:cubicBezTo>
                <a:cubicBezTo>
                  <a:pt x="188649" y="39053"/>
                  <a:pt x="530" y="55192"/>
                  <a:pt x="1" y="48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6408105B-A901-43C2-95D9-2DD98A2D186D}"/>
              </a:ext>
            </a:extLst>
          </p:cNvPr>
          <p:cNvSpPr/>
          <p:nvPr/>
        </p:nvSpPr>
        <p:spPr>
          <a:xfrm>
            <a:off x="6154008" y="3109908"/>
            <a:ext cx="161008" cy="109586"/>
          </a:xfrm>
          <a:custGeom>
            <a:avLst/>
            <a:gdLst>
              <a:gd name="connsiteX0" fmla="*/ 730 w 161008"/>
              <a:gd name="connsiteY0" fmla="*/ 5 h 109586"/>
              <a:gd name="connsiteX1" fmla="*/ 119792 w 161008"/>
              <a:gd name="connsiteY1" fmla="*/ 50805 h 109586"/>
              <a:gd name="connsiteX2" fmla="*/ 153130 w 161008"/>
              <a:gd name="connsiteY2" fmla="*/ 82555 h 109586"/>
              <a:gd name="connsiteX3" fmla="*/ 157892 w 161008"/>
              <a:gd name="connsiteY3" fmla="*/ 109542 h 109586"/>
              <a:gd name="connsiteX4" fmla="*/ 113442 w 161008"/>
              <a:gd name="connsiteY4" fmla="*/ 76205 h 109586"/>
              <a:gd name="connsiteX5" fmla="*/ 70580 w 161008"/>
              <a:gd name="connsiteY5" fmla="*/ 47630 h 109586"/>
              <a:gd name="connsiteX6" fmla="*/ 730 w 161008"/>
              <a:gd name="connsiteY6" fmla="*/ 5 h 10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008" h="109586">
                <a:moveTo>
                  <a:pt x="730" y="5"/>
                </a:moveTo>
                <a:cubicBezTo>
                  <a:pt x="8932" y="534"/>
                  <a:pt x="94392" y="37047"/>
                  <a:pt x="119792" y="50805"/>
                </a:cubicBezTo>
                <a:cubicBezTo>
                  <a:pt x="145192" y="64563"/>
                  <a:pt x="146780" y="72766"/>
                  <a:pt x="153130" y="82555"/>
                </a:cubicBezTo>
                <a:cubicBezTo>
                  <a:pt x="159480" y="92344"/>
                  <a:pt x="164507" y="110600"/>
                  <a:pt x="157892" y="109542"/>
                </a:cubicBezTo>
                <a:cubicBezTo>
                  <a:pt x="151277" y="108484"/>
                  <a:pt x="127994" y="86524"/>
                  <a:pt x="113442" y="76205"/>
                </a:cubicBezTo>
                <a:cubicBezTo>
                  <a:pt x="98890" y="65886"/>
                  <a:pt x="85397" y="56626"/>
                  <a:pt x="70580" y="47630"/>
                </a:cubicBezTo>
                <a:cubicBezTo>
                  <a:pt x="55763" y="38634"/>
                  <a:pt x="-7472" y="-524"/>
                  <a:pt x="73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27610E3E-AB45-416F-A04B-95F2457969F9}"/>
              </a:ext>
            </a:extLst>
          </p:cNvPr>
          <p:cNvSpPr/>
          <p:nvPr/>
        </p:nvSpPr>
        <p:spPr>
          <a:xfrm>
            <a:off x="5704794" y="3152248"/>
            <a:ext cx="162617" cy="172341"/>
          </a:xfrm>
          <a:custGeom>
            <a:avLst/>
            <a:gdLst>
              <a:gd name="connsiteX0" fmla="*/ 162606 w 162617"/>
              <a:gd name="connsiteY0" fmla="*/ 527 h 172341"/>
              <a:gd name="connsiteX1" fmla="*/ 97519 w 162617"/>
              <a:gd name="connsiteY1" fmla="*/ 105302 h 172341"/>
              <a:gd name="connsiteX2" fmla="*/ 681 w 162617"/>
              <a:gd name="connsiteY2" fmla="*/ 171977 h 172341"/>
              <a:gd name="connsiteX3" fmla="*/ 56244 w 162617"/>
              <a:gd name="connsiteY3" fmla="*/ 129115 h 172341"/>
              <a:gd name="connsiteX4" fmla="*/ 92756 w 162617"/>
              <a:gd name="connsiteY4" fmla="*/ 67202 h 172341"/>
              <a:gd name="connsiteX5" fmla="*/ 162606 w 162617"/>
              <a:gd name="connsiteY5" fmla="*/ 527 h 17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617" h="172341">
                <a:moveTo>
                  <a:pt x="162606" y="527"/>
                </a:moveTo>
                <a:cubicBezTo>
                  <a:pt x="163400" y="6877"/>
                  <a:pt x="124506" y="76727"/>
                  <a:pt x="97519" y="105302"/>
                </a:cubicBezTo>
                <a:cubicBezTo>
                  <a:pt x="70531" y="133877"/>
                  <a:pt x="7560" y="168008"/>
                  <a:pt x="681" y="171977"/>
                </a:cubicBezTo>
                <a:cubicBezTo>
                  <a:pt x="-6198" y="175946"/>
                  <a:pt x="40898" y="146577"/>
                  <a:pt x="56244" y="129115"/>
                </a:cubicBezTo>
                <a:cubicBezTo>
                  <a:pt x="71590" y="111653"/>
                  <a:pt x="75029" y="87575"/>
                  <a:pt x="92756" y="67202"/>
                </a:cubicBezTo>
                <a:cubicBezTo>
                  <a:pt x="110483" y="46829"/>
                  <a:pt x="161812" y="-5823"/>
                  <a:pt x="162606" y="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31536DCE-F020-4AAC-9E3F-73E65BCD09BB}"/>
              </a:ext>
            </a:extLst>
          </p:cNvPr>
          <p:cNvSpPr/>
          <p:nvPr/>
        </p:nvSpPr>
        <p:spPr>
          <a:xfrm>
            <a:off x="5819750" y="3144697"/>
            <a:ext cx="143082" cy="130360"/>
          </a:xfrm>
          <a:custGeom>
            <a:avLst/>
            <a:gdLst>
              <a:gd name="connsiteX0" fmla="*/ 142900 w 143082"/>
              <a:gd name="connsiteY0" fmla="*/ 141 h 130360"/>
              <a:gd name="connsiteX1" fmla="*/ 57175 w 143082"/>
              <a:gd name="connsiteY1" fmla="*/ 39828 h 130360"/>
              <a:gd name="connsiteX2" fmla="*/ 27013 w 143082"/>
              <a:gd name="connsiteY2" fmla="*/ 82691 h 130360"/>
              <a:gd name="connsiteX3" fmla="*/ 25 w 143082"/>
              <a:gd name="connsiteY3" fmla="*/ 130316 h 130360"/>
              <a:gd name="connsiteX4" fmla="*/ 22250 w 143082"/>
              <a:gd name="connsiteY4" fmla="*/ 90628 h 130360"/>
              <a:gd name="connsiteX5" fmla="*/ 31775 w 143082"/>
              <a:gd name="connsiteY5" fmla="*/ 54116 h 130360"/>
              <a:gd name="connsiteX6" fmla="*/ 142900 w 143082"/>
              <a:gd name="connsiteY6" fmla="*/ 141 h 13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082" h="130360">
                <a:moveTo>
                  <a:pt x="142900" y="141"/>
                </a:moveTo>
                <a:cubicBezTo>
                  <a:pt x="147133" y="-2240"/>
                  <a:pt x="76489" y="26070"/>
                  <a:pt x="57175" y="39828"/>
                </a:cubicBezTo>
                <a:cubicBezTo>
                  <a:pt x="37860" y="53586"/>
                  <a:pt x="36538" y="67610"/>
                  <a:pt x="27013" y="82691"/>
                </a:cubicBezTo>
                <a:cubicBezTo>
                  <a:pt x="17488" y="97772"/>
                  <a:pt x="819" y="128993"/>
                  <a:pt x="25" y="130316"/>
                </a:cubicBezTo>
                <a:cubicBezTo>
                  <a:pt x="-769" y="131639"/>
                  <a:pt x="16958" y="103328"/>
                  <a:pt x="22250" y="90628"/>
                </a:cubicBezTo>
                <a:cubicBezTo>
                  <a:pt x="27542" y="77928"/>
                  <a:pt x="18281" y="66287"/>
                  <a:pt x="31775" y="54116"/>
                </a:cubicBezTo>
                <a:cubicBezTo>
                  <a:pt x="45269" y="41945"/>
                  <a:pt x="138667" y="2522"/>
                  <a:pt x="142900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E1604A65-CC3E-45F5-B77B-35442518D6E1}"/>
              </a:ext>
            </a:extLst>
          </p:cNvPr>
          <p:cNvSpPr/>
          <p:nvPr/>
        </p:nvSpPr>
        <p:spPr>
          <a:xfrm>
            <a:off x="6079692" y="3182786"/>
            <a:ext cx="260694" cy="133384"/>
          </a:xfrm>
          <a:custGeom>
            <a:avLst/>
            <a:gdLst>
              <a:gd name="connsiteX0" fmla="*/ 203633 w 260694"/>
              <a:gd name="connsiteY0" fmla="*/ 152 h 133384"/>
              <a:gd name="connsiteX1" fmla="*/ 256021 w 260694"/>
              <a:gd name="connsiteY1" fmla="*/ 68414 h 133384"/>
              <a:gd name="connsiteX2" fmla="*/ 248083 w 260694"/>
              <a:gd name="connsiteY2" fmla="*/ 96989 h 133384"/>
              <a:gd name="connsiteX3" fmla="*/ 167121 w 260694"/>
              <a:gd name="connsiteY3" fmla="*/ 106514 h 133384"/>
              <a:gd name="connsiteX4" fmla="*/ 98858 w 260694"/>
              <a:gd name="connsiteY4" fmla="*/ 130327 h 133384"/>
              <a:gd name="connsiteX5" fmla="*/ 433 w 260694"/>
              <a:gd name="connsiteY5" fmla="*/ 130327 h 133384"/>
              <a:gd name="connsiteX6" fmla="*/ 70283 w 260694"/>
              <a:gd name="connsiteY6" fmla="*/ 130327 h 133384"/>
              <a:gd name="connsiteX7" fmla="*/ 236971 w 260694"/>
              <a:gd name="connsiteY7" fmla="*/ 89052 h 133384"/>
              <a:gd name="connsiteX8" fmla="*/ 203633 w 260694"/>
              <a:gd name="connsiteY8" fmla="*/ 152 h 13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0694" h="133384">
                <a:moveTo>
                  <a:pt x="203633" y="152"/>
                </a:moveTo>
                <a:cubicBezTo>
                  <a:pt x="206808" y="-3288"/>
                  <a:pt x="248613" y="52275"/>
                  <a:pt x="256021" y="68414"/>
                </a:cubicBezTo>
                <a:cubicBezTo>
                  <a:pt x="263429" y="84553"/>
                  <a:pt x="262900" y="90639"/>
                  <a:pt x="248083" y="96989"/>
                </a:cubicBezTo>
                <a:cubicBezTo>
                  <a:pt x="233266" y="103339"/>
                  <a:pt x="191992" y="100958"/>
                  <a:pt x="167121" y="106514"/>
                </a:cubicBezTo>
                <a:cubicBezTo>
                  <a:pt x="142250" y="112070"/>
                  <a:pt x="126639" y="126358"/>
                  <a:pt x="98858" y="130327"/>
                </a:cubicBezTo>
                <a:cubicBezTo>
                  <a:pt x="71077" y="134296"/>
                  <a:pt x="433" y="130327"/>
                  <a:pt x="433" y="130327"/>
                </a:cubicBezTo>
                <a:cubicBezTo>
                  <a:pt x="-4329" y="130327"/>
                  <a:pt x="30860" y="137206"/>
                  <a:pt x="70283" y="130327"/>
                </a:cubicBezTo>
                <a:cubicBezTo>
                  <a:pt x="109706" y="123448"/>
                  <a:pt x="208131" y="107044"/>
                  <a:pt x="236971" y="89052"/>
                </a:cubicBezTo>
                <a:cubicBezTo>
                  <a:pt x="265811" y="71060"/>
                  <a:pt x="200458" y="3592"/>
                  <a:pt x="203633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D0393EF0-30E2-49D6-9DED-8A9A3DF5E937}"/>
              </a:ext>
            </a:extLst>
          </p:cNvPr>
          <p:cNvSpPr/>
          <p:nvPr/>
        </p:nvSpPr>
        <p:spPr>
          <a:xfrm>
            <a:off x="5815013" y="3255557"/>
            <a:ext cx="390473" cy="58014"/>
          </a:xfrm>
          <a:custGeom>
            <a:avLst/>
            <a:gdLst>
              <a:gd name="connsiteX0" fmla="*/ 0 w 390473"/>
              <a:gd name="connsiteY0" fmla="*/ 9931 h 58014"/>
              <a:gd name="connsiteX1" fmla="*/ 133350 w 390473"/>
              <a:gd name="connsiteY1" fmla="*/ 406 h 58014"/>
              <a:gd name="connsiteX2" fmla="*/ 201612 w 390473"/>
              <a:gd name="connsiteY2" fmla="*/ 25806 h 58014"/>
              <a:gd name="connsiteX3" fmla="*/ 314325 w 390473"/>
              <a:gd name="connsiteY3" fmla="*/ 57556 h 58014"/>
              <a:gd name="connsiteX4" fmla="*/ 330200 w 390473"/>
              <a:gd name="connsiteY4" fmla="*/ 44856 h 58014"/>
              <a:gd name="connsiteX5" fmla="*/ 388937 w 390473"/>
              <a:gd name="connsiteY5" fmla="*/ 48031 h 58014"/>
              <a:gd name="connsiteX6" fmla="*/ 260350 w 390473"/>
              <a:gd name="connsiteY6" fmla="*/ 30568 h 58014"/>
              <a:gd name="connsiteX7" fmla="*/ 134937 w 390473"/>
              <a:gd name="connsiteY7" fmla="*/ 6756 h 58014"/>
              <a:gd name="connsiteX8" fmla="*/ 0 w 390473"/>
              <a:gd name="connsiteY8" fmla="*/ 9931 h 5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473" h="58014">
                <a:moveTo>
                  <a:pt x="0" y="9931"/>
                </a:moveTo>
                <a:cubicBezTo>
                  <a:pt x="-265" y="8873"/>
                  <a:pt x="99748" y="-2240"/>
                  <a:pt x="133350" y="406"/>
                </a:cubicBezTo>
                <a:cubicBezTo>
                  <a:pt x="166952" y="3052"/>
                  <a:pt x="171450" y="16281"/>
                  <a:pt x="201612" y="25806"/>
                </a:cubicBezTo>
                <a:cubicBezTo>
                  <a:pt x="231774" y="35331"/>
                  <a:pt x="292894" y="54381"/>
                  <a:pt x="314325" y="57556"/>
                </a:cubicBezTo>
                <a:cubicBezTo>
                  <a:pt x="335756" y="60731"/>
                  <a:pt x="317765" y="46443"/>
                  <a:pt x="330200" y="44856"/>
                </a:cubicBezTo>
                <a:cubicBezTo>
                  <a:pt x="342635" y="43269"/>
                  <a:pt x="400578" y="50412"/>
                  <a:pt x="388937" y="48031"/>
                </a:cubicBezTo>
                <a:cubicBezTo>
                  <a:pt x="377296" y="45650"/>
                  <a:pt x="302683" y="37447"/>
                  <a:pt x="260350" y="30568"/>
                </a:cubicBezTo>
                <a:cubicBezTo>
                  <a:pt x="218017" y="23689"/>
                  <a:pt x="174360" y="10460"/>
                  <a:pt x="134937" y="6756"/>
                </a:cubicBezTo>
                <a:cubicBezTo>
                  <a:pt x="95514" y="3052"/>
                  <a:pt x="265" y="10989"/>
                  <a:pt x="0" y="9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80202721-C950-4056-BCEC-3A5F6C4214D0}"/>
              </a:ext>
            </a:extLst>
          </p:cNvPr>
          <p:cNvSpPr/>
          <p:nvPr/>
        </p:nvSpPr>
        <p:spPr>
          <a:xfrm>
            <a:off x="5802263" y="3279425"/>
            <a:ext cx="560437" cy="53235"/>
          </a:xfrm>
          <a:custGeom>
            <a:avLst/>
            <a:gdLst>
              <a:gd name="connsiteX0" fmla="*/ 50 w 560437"/>
              <a:gd name="connsiteY0" fmla="*/ 14638 h 53235"/>
              <a:gd name="connsiteX1" fmla="*/ 104825 w 560437"/>
              <a:gd name="connsiteY1" fmla="*/ 6700 h 53235"/>
              <a:gd name="connsiteX2" fmla="*/ 149275 w 560437"/>
              <a:gd name="connsiteY2" fmla="*/ 13050 h 53235"/>
              <a:gd name="connsiteX3" fmla="*/ 266750 w 560437"/>
              <a:gd name="connsiteY3" fmla="*/ 47975 h 53235"/>
              <a:gd name="connsiteX4" fmla="*/ 355650 w 560437"/>
              <a:gd name="connsiteY4" fmla="*/ 51150 h 53235"/>
              <a:gd name="connsiteX5" fmla="*/ 447725 w 560437"/>
              <a:gd name="connsiteY5" fmla="*/ 28925 h 53235"/>
              <a:gd name="connsiteX6" fmla="*/ 560437 w 560437"/>
              <a:gd name="connsiteY6" fmla="*/ 5113 h 53235"/>
              <a:gd name="connsiteX7" fmla="*/ 447725 w 560437"/>
              <a:gd name="connsiteY7" fmla="*/ 13050 h 53235"/>
              <a:gd name="connsiteX8" fmla="*/ 209600 w 560437"/>
              <a:gd name="connsiteY8" fmla="*/ 17813 h 53235"/>
              <a:gd name="connsiteX9" fmla="*/ 119112 w 560437"/>
              <a:gd name="connsiteY9" fmla="*/ 350 h 53235"/>
              <a:gd name="connsiteX10" fmla="*/ 50 w 560437"/>
              <a:gd name="connsiteY10" fmla="*/ 14638 h 5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0437" h="53235">
                <a:moveTo>
                  <a:pt x="50" y="14638"/>
                </a:moveTo>
                <a:cubicBezTo>
                  <a:pt x="-2331" y="15696"/>
                  <a:pt x="79954" y="6965"/>
                  <a:pt x="104825" y="6700"/>
                </a:cubicBezTo>
                <a:cubicBezTo>
                  <a:pt x="129696" y="6435"/>
                  <a:pt x="122288" y="6171"/>
                  <a:pt x="149275" y="13050"/>
                </a:cubicBezTo>
                <a:cubicBezTo>
                  <a:pt x="176262" y="19929"/>
                  <a:pt x="232354" y="41625"/>
                  <a:pt x="266750" y="47975"/>
                </a:cubicBezTo>
                <a:cubicBezTo>
                  <a:pt x="301146" y="54325"/>
                  <a:pt x="325487" y="54325"/>
                  <a:pt x="355650" y="51150"/>
                </a:cubicBezTo>
                <a:cubicBezTo>
                  <a:pt x="385813" y="47975"/>
                  <a:pt x="413594" y="36598"/>
                  <a:pt x="447725" y="28925"/>
                </a:cubicBezTo>
                <a:cubicBezTo>
                  <a:pt x="481856" y="21252"/>
                  <a:pt x="560437" y="7759"/>
                  <a:pt x="560437" y="5113"/>
                </a:cubicBezTo>
                <a:cubicBezTo>
                  <a:pt x="560437" y="2467"/>
                  <a:pt x="506198" y="10933"/>
                  <a:pt x="447725" y="13050"/>
                </a:cubicBezTo>
                <a:cubicBezTo>
                  <a:pt x="389252" y="15167"/>
                  <a:pt x="264369" y="19930"/>
                  <a:pt x="209600" y="17813"/>
                </a:cubicBezTo>
                <a:cubicBezTo>
                  <a:pt x="154831" y="15696"/>
                  <a:pt x="157477" y="3260"/>
                  <a:pt x="119112" y="350"/>
                </a:cubicBezTo>
                <a:cubicBezTo>
                  <a:pt x="80747" y="-2561"/>
                  <a:pt x="2431" y="13580"/>
                  <a:pt x="50" y="14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BB6F3EC1-9A20-439B-9BE0-EE397253942C}"/>
              </a:ext>
            </a:extLst>
          </p:cNvPr>
          <p:cNvSpPr/>
          <p:nvPr/>
        </p:nvSpPr>
        <p:spPr>
          <a:xfrm>
            <a:off x="5768813" y="3302647"/>
            <a:ext cx="599190" cy="57183"/>
          </a:xfrm>
          <a:custGeom>
            <a:avLst/>
            <a:gdLst>
              <a:gd name="connsiteX0" fmla="*/ 6512 w 599190"/>
              <a:gd name="connsiteY0" fmla="*/ 34278 h 57183"/>
              <a:gd name="connsiteX1" fmla="*/ 70012 w 599190"/>
              <a:gd name="connsiteY1" fmla="*/ 34278 h 57183"/>
              <a:gd name="connsiteX2" fmla="*/ 239875 w 599190"/>
              <a:gd name="connsiteY2" fmla="*/ 48566 h 57183"/>
              <a:gd name="connsiteX3" fmla="*/ 381162 w 599190"/>
              <a:gd name="connsiteY3" fmla="*/ 56503 h 57183"/>
              <a:gd name="connsiteX4" fmla="*/ 482762 w 599190"/>
              <a:gd name="connsiteY4" fmla="*/ 31103 h 57183"/>
              <a:gd name="connsiteX5" fmla="*/ 546262 w 599190"/>
              <a:gd name="connsiteY5" fmla="*/ 18403 h 57183"/>
              <a:gd name="connsiteX6" fmla="*/ 598650 w 599190"/>
              <a:gd name="connsiteY6" fmla="*/ 7291 h 57183"/>
              <a:gd name="connsiteX7" fmla="*/ 512925 w 599190"/>
              <a:gd name="connsiteY7" fmla="*/ 941 h 57183"/>
              <a:gd name="connsiteX8" fmla="*/ 411325 w 599190"/>
              <a:gd name="connsiteY8" fmla="*/ 27928 h 57183"/>
              <a:gd name="connsiteX9" fmla="*/ 216062 w 599190"/>
              <a:gd name="connsiteY9" fmla="*/ 34278 h 57183"/>
              <a:gd name="connsiteX10" fmla="*/ 6512 w 599190"/>
              <a:gd name="connsiteY10" fmla="*/ 34278 h 57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190" h="57183">
                <a:moveTo>
                  <a:pt x="6512" y="34278"/>
                </a:moveTo>
                <a:cubicBezTo>
                  <a:pt x="-17830" y="34278"/>
                  <a:pt x="31118" y="31897"/>
                  <a:pt x="70012" y="34278"/>
                </a:cubicBezTo>
                <a:cubicBezTo>
                  <a:pt x="108906" y="36659"/>
                  <a:pt x="239875" y="48566"/>
                  <a:pt x="239875" y="48566"/>
                </a:cubicBezTo>
                <a:cubicBezTo>
                  <a:pt x="291733" y="52270"/>
                  <a:pt x="340681" y="59414"/>
                  <a:pt x="381162" y="56503"/>
                </a:cubicBezTo>
                <a:cubicBezTo>
                  <a:pt x="421643" y="53592"/>
                  <a:pt x="455245" y="37453"/>
                  <a:pt x="482762" y="31103"/>
                </a:cubicBezTo>
                <a:cubicBezTo>
                  <a:pt x="510279" y="24753"/>
                  <a:pt x="526947" y="22372"/>
                  <a:pt x="546262" y="18403"/>
                </a:cubicBezTo>
                <a:cubicBezTo>
                  <a:pt x="565577" y="14434"/>
                  <a:pt x="604206" y="10201"/>
                  <a:pt x="598650" y="7291"/>
                </a:cubicBezTo>
                <a:cubicBezTo>
                  <a:pt x="593094" y="4381"/>
                  <a:pt x="544146" y="-2499"/>
                  <a:pt x="512925" y="941"/>
                </a:cubicBezTo>
                <a:cubicBezTo>
                  <a:pt x="481704" y="4380"/>
                  <a:pt x="460802" y="22372"/>
                  <a:pt x="411325" y="27928"/>
                </a:cubicBezTo>
                <a:cubicBezTo>
                  <a:pt x="361848" y="33484"/>
                  <a:pt x="281679" y="34807"/>
                  <a:pt x="216062" y="34278"/>
                </a:cubicBezTo>
                <a:lnTo>
                  <a:pt x="6512" y="3427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00BD1C05-E246-438F-8757-287DEC5DF885}"/>
              </a:ext>
            </a:extLst>
          </p:cNvPr>
          <p:cNvSpPr/>
          <p:nvPr/>
        </p:nvSpPr>
        <p:spPr>
          <a:xfrm>
            <a:off x="5834014" y="3413119"/>
            <a:ext cx="432462" cy="75725"/>
          </a:xfrm>
          <a:custGeom>
            <a:avLst/>
            <a:gdLst>
              <a:gd name="connsiteX0" fmla="*/ 49 w 432462"/>
              <a:gd name="connsiteY0" fmla="*/ 6 h 75725"/>
              <a:gd name="connsiteX1" fmla="*/ 152449 w 432462"/>
              <a:gd name="connsiteY1" fmla="*/ 44456 h 75725"/>
              <a:gd name="connsiteX2" fmla="*/ 98474 w 432462"/>
              <a:gd name="connsiteY2" fmla="*/ 49219 h 75725"/>
              <a:gd name="connsiteX3" fmla="*/ 276274 w 432462"/>
              <a:gd name="connsiteY3" fmla="*/ 74619 h 75725"/>
              <a:gd name="connsiteX4" fmla="*/ 431849 w 432462"/>
              <a:gd name="connsiteY4" fmla="*/ 7944 h 75725"/>
              <a:gd name="connsiteX5" fmla="*/ 217536 w 432462"/>
              <a:gd name="connsiteY5" fmla="*/ 42869 h 75725"/>
              <a:gd name="connsiteX6" fmla="*/ 136574 w 432462"/>
              <a:gd name="connsiteY6" fmla="*/ 41281 h 75725"/>
              <a:gd name="connsiteX7" fmla="*/ 49 w 432462"/>
              <a:gd name="connsiteY7" fmla="*/ 6 h 7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2462" h="75725">
                <a:moveTo>
                  <a:pt x="49" y="6"/>
                </a:moveTo>
                <a:cubicBezTo>
                  <a:pt x="2695" y="535"/>
                  <a:pt x="136045" y="36254"/>
                  <a:pt x="152449" y="44456"/>
                </a:cubicBezTo>
                <a:cubicBezTo>
                  <a:pt x="168853" y="52658"/>
                  <a:pt x="77836" y="44192"/>
                  <a:pt x="98474" y="49219"/>
                </a:cubicBezTo>
                <a:cubicBezTo>
                  <a:pt x="119112" y="54246"/>
                  <a:pt x="220712" y="81498"/>
                  <a:pt x="276274" y="74619"/>
                </a:cubicBezTo>
                <a:cubicBezTo>
                  <a:pt x="331836" y="67740"/>
                  <a:pt x="441639" y="13236"/>
                  <a:pt x="431849" y="7944"/>
                </a:cubicBezTo>
                <a:cubicBezTo>
                  <a:pt x="422059" y="2652"/>
                  <a:pt x="266749" y="37313"/>
                  <a:pt x="217536" y="42869"/>
                </a:cubicBezTo>
                <a:cubicBezTo>
                  <a:pt x="168324" y="48425"/>
                  <a:pt x="171499" y="49218"/>
                  <a:pt x="136574" y="41281"/>
                </a:cubicBezTo>
                <a:cubicBezTo>
                  <a:pt x="101649" y="33344"/>
                  <a:pt x="-2597" y="-523"/>
                  <a:pt x="49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E40C311C-1411-4E6D-9BEA-CCE517CD0B36}"/>
              </a:ext>
            </a:extLst>
          </p:cNvPr>
          <p:cNvSpPr/>
          <p:nvPr/>
        </p:nvSpPr>
        <p:spPr>
          <a:xfrm>
            <a:off x="5864117" y="3371665"/>
            <a:ext cx="341559" cy="51055"/>
          </a:xfrm>
          <a:custGeom>
            <a:avLst/>
            <a:gdLst>
              <a:gd name="connsiteX0" fmla="*/ 108 w 341559"/>
              <a:gd name="connsiteY0" fmla="*/ 185 h 51055"/>
              <a:gd name="connsiteX1" fmla="*/ 173146 w 341559"/>
              <a:gd name="connsiteY1" fmla="*/ 33523 h 51055"/>
              <a:gd name="connsiteX2" fmla="*/ 341421 w 341559"/>
              <a:gd name="connsiteY2" fmla="*/ 23998 h 51055"/>
              <a:gd name="connsiteX3" fmla="*/ 198546 w 341559"/>
              <a:gd name="connsiteY3" fmla="*/ 50985 h 51055"/>
              <a:gd name="connsiteX4" fmla="*/ 108 w 341559"/>
              <a:gd name="connsiteY4" fmla="*/ 185 h 5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559" h="51055">
                <a:moveTo>
                  <a:pt x="108" y="185"/>
                </a:moveTo>
                <a:cubicBezTo>
                  <a:pt x="-4125" y="-2725"/>
                  <a:pt x="116261" y="29554"/>
                  <a:pt x="173146" y="33523"/>
                </a:cubicBezTo>
                <a:cubicBezTo>
                  <a:pt x="230032" y="37492"/>
                  <a:pt x="337188" y="21088"/>
                  <a:pt x="341421" y="23998"/>
                </a:cubicBezTo>
                <a:cubicBezTo>
                  <a:pt x="345654" y="26908"/>
                  <a:pt x="251992" y="52572"/>
                  <a:pt x="198546" y="50985"/>
                </a:cubicBezTo>
                <a:cubicBezTo>
                  <a:pt x="145100" y="49398"/>
                  <a:pt x="4341" y="3095"/>
                  <a:pt x="108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961CA5B2-05B8-4E9C-92AD-E3C946E17BDF}"/>
              </a:ext>
            </a:extLst>
          </p:cNvPr>
          <p:cNvSpPr/>
          <p:nvPr/>
        </p:nvSpPr>
        <p:spPr>
          <a:xfrm>
            <a:off x="6181585" y="3329842"/>
            <a:ext cx="234243" cy="37624"/>
          </a:xfrm>
          <a:custGeom>
            <a:avLst/>
            <a:gdLst>
              <a:gd name="connsiteX0" fmla="*/ 140 w 234243"/>
              <a:gd name="connsiteY0" fmla="*/ 37246 h 37624"/>
              <a:gd name="connsiteX1" fmla="*/ 157303 w 234243"/>
              <a:gd name="connsiteY1" fmla="*/ 7083 h 37624"/>
              <a:gd name="connsiteX2" fmla="*/ 233503 w 234243"/>
              <a:gd name="connsiteY2" fmla="*/ 5496 h 37624"/>
              <a:gd name="connsiteX3" fmla="*/ 192228 w 234243"/>
              <a:gd name="connsiteY3" fmla="*/ 733 h 37624"/>
              <a:gd name="connsiteX4" fmla="*/ 130315 w 234243"/>
              <a:gd name="connsiteY4" fmla="*/ 22958 h 37624"/>
              <a:gd name="connsiteX5" fmla="*/ 140 w 234243"/>
              <a:gd name="connsiteY5" fmla="*/ 37246 h 37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243" h="37624">
                <a:moveTo>
                  <a:pt x="140" y="37246"/>
                </a:moveTo>
                <a:cubicBezTo>
                  <a:pt x="4638" y="34600"/>
                  <a:pt x="118409" y="12375"/>
                  <a:pt x="157303" y="7083"/>
                </a:cubicBezTo>
                <a:cubicBezTo>
                  <a:pt x="196197" y="1791"/>
                  <a:pt x="227682" y="6554"/>
                  <a:pt x="233503" y="5496"/>
                </a:cubicBezTo>
                <a:cubicBezTo>
                  <a:pt x="239324" y="4438"/>
                  <a:pt x="209426" y="-2177"/>
                  <a:pt x="192228" y="733"/>
                </a:cubicBezTo>
                <a:cubicBezTo>
                  <a:pt x="175030" y="3643"/>
                  <a:pt x="160213" y="17931"/>
                  <a:pt x="130315" y="22958"/>
                </a:cubicBezTo>
                <a:cubicBezTo>
                  <a:pt x="100417" y="27985"/>
                  <a:pt x="-4358" y="39892"/>
                  <a:pt x="140" y="37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A6AEA8B9-6C03-478F-BA7C-B9B7FED3A0ED}"/>
              </a:ext>
            </a:extLst>
          </p:cNvPr>
          <p:cNvSpPr/>
          <p:nvPr/>
        </p:nvSpPr>
        <p:spPr>
          <a:xfrm>
            <a:off x="5656240" y="3089076"/>
            <a:ext cx="453660" cy="181427"/>
          </a:xfrm>
          <a:custGeom>
            <a:avLst/>
            <a:gdLst>
              <a:gd name="connsiteX0" fmla="*/ 446110 w 453660"/>
              <a:gd name="connsiteY0" fmla="*/ 8137 h 181427"/>
              <a:gd name="connsiteX1" fmla="*/ 371498 w 453660"/>
              <a:gd name="connsiteY1" fmla="*/ 8137 h 181427"/>
              <a:gd name="connsiteX2" fmla="*/ 200048 w 453660"/>
              <a:gd name="connsiteY2" fmla="*/ 50999 h 181427"/>
              <a:gd name="connsiteX3" fmla="*/ 106385 w 453660"/>
              <a:gd name="connsiteY3" fmla="*/ 114499 h 181427"/>
              <a:gd name="connsiteX4" fmla="*/ 20660 w 453660"/>
              <a:gd name="connsiteY4" fmla="*/ 119262 h 181427"/>
              <a:gd name="connsiteX5" fmla="*/ 109560 w 453660"/>
              <a:gd name="connsiteY5" fmla="*/ 135137 h 181427"/>
              <a:gd name="connsiteX6" fmla="*/ 23 w 453660"/>
              <a:gd name="connsiteY6" fmla="*/ 146249 h 181427"/>
              <a:gd name="connsiteX7" fmla="*/ 120673 w 453660"/>
              <a:gd name="connsiteY7" fmla="*/ 152599 h 181427"/>
              <a:gd name="connsiteX8" fmla="*/ 28598 w 453660"/>
              <a:gd name="connsiteY8" fmla="*/ 181174 h 181427"/>
              <a:gd name="connsiteX9" fmla="*/ 147660 w 453660"/>
              <a:gd name="connsiteY9" fmla="*/ 162124 h 181427"/>
              <a:gd name="connsiteX10" fmla="*/ 195285 w 453660"/>
              <a:gd name="connsiteY10" fmla="*/ 92274 h 181427"/>
              <a:gd name="connsiteX11" fmla="*/ 446110 w 453660"/>
              <a:gd name="connsiteY11" fmla="*/ 8137 h 18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3660" h="181427">
                <a:moveTo>
                  <a:pt x="446110" y="8137"/>
                </a:moveTo>
                <a:cubicBezTo>
                  <a:pt x="475479" y="-5886"/>
                  <a:pt x="412508" y="993"/>
                  <a:pt x="371498" y="8137"/>
                </a:cubicBezTo>
                <a:cubicBezTo>
                  <a:pt x="330488" y="15281"/>
                  <a:pt x="244233" y="33272"/>
                  <a:pt x="200048" y="50999"/>
                </a:cubicBezTo>
                <a:cubicBezTo>
                  <a:pt x="155862" y="68726"/>
                  <a:pt x="136283" y="103122"/>
                  <a:pt x="106385" y="114499"/>
                </a:cubicBezTo>
                <a:cubicBezTo>
                  <a:pt x="76487" y="125876"/>
                  <a:pt x="20131" y="115822"/>
                  <a:pt x="20660" y="119262"/>
                </a:cubicBezTo>
                <a:cubicBezTo>
                  <a:pt x="21189" y="122702"/>
                  <a:pt x="112999" y="130639"/>
                  <a:pt x="109560" y="135137"/>
                </a:cubicBezTo>
                <a:cubicBezTo>
                  <a:pt x="106121" y="139635"/>
                  <a:pt x="-1829" y="143339"/>
                  <a:pt x="23" y="146249"/>
                </a:cubicBezTo>
                <a:cubicBezTo>
                  <a:pt x="1875" y="149159"/>
                  <a:pt x="115911" y="146778"/>
                  <a:pt x="120673" y="152599"/>
                </a:cubicBezTo>
                <a:cubicBezTo>
                  <a:pt x="125435" y="158420"/>
                  <a:pt x="24100" y="179587"/>
                  <a:pt x="28598" y="181174"/>
                </a:cubicBezTo>
                <a:cubicBezTo>
                  <a:pt x="33096" y="182761"/>
                  <a:pt x="119879" y="176941"/>
                  <a:pt x="147660" y="162124"/>
                </a:cubicBezTo>
                <a:cubicBezTo>
                  <a:pt x="175441" y="147307"/>
                  <a:pt x="150570" y="118203"/>
                  <a:pt x="195285" y="92274"/>
                </a:cubicBezTo>
                <a:cubicBezTo>
                  <a:pt x="240000" y="66345"/>
                  <a:pt x="416741" y="22160"/>
                  <a:pt x="446110" y="8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B66D5235-DF6A-47E4-8D17-DD4805FB118D}"/>
              </a:ext>
            </a:extLst>
          </p:cNvPr>
          <p:cNvSpPr/>
          <p:nvPr/>
        </p:nvSpPr>
        <p:spPr>
          <a:xfrm>
            <a:off x="6226089" y="3065462"/>
            <a:ext cx="182463" cy="132943"/>
          </a:xfrm>
          <a:custGeom>
            <a:avLst/>
            <a:gdLst>
              <a:gd name="connsiteX0" fmla="*/ 86 w 182463"/>
              <a:gd name="connsiteY0" fmla="*/ 1 h 132943"/>
              <a:gd name="connsiteX1" fmla="*/ 98511 w 182463"/>
              <a:gd name="connsiteY1" fmla="*/ 42863 h 132943"/>
              <a:gd name="connsiteX2" fmla="*/ 177886 w 182463"/>
              <a:gd name="connsiteY2" fmla="*/ 131763 h 132943"/>
              <a:gd name="connsiteX3" fmla="*/ 166774 w 182463"/>
              <a:gd name="connsiteY3" fmla="*/ 90488 h 132943"/>
              <a:gd name="connsiteX4" fmla="*/ 115974 w 182463"/>
              <a:gd name="connsiteY4" fmla="*/ 41276 h 132943"/>
              <a:gd name="connsiteX5" fmla="*/ 86 w 182463"/>
              <a:gd name="connsiteY5" fmla="*/ 1 h 13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463" h="132943">
                <a:moveTo>
                  <a:pt x="86" y="1"/>
                </a:moveTo>
                <a:cubicBezTo>
                  <a:pt x="-2824" y="265"/>
                  <a:pt x="68878" y="20903"/>
                  <a:pt x="98511" y="42863"/>
                </a:cubicBezTo>
                <a:cubicBezTo>
                  <a:pt x="128144" y="64823"/>
                  <a:pt x="166509" y="123826"/>
                  <a:pt x="177886" y="131763"/>
                </a:cubicBezTo>
                <a:cubicBezTo>
                  <a:pt x="189263" y="139700"/>
                  <a:pt x="177093" y="105569"/>
                  <a:pt x="166774" y="90488"/>
                </a:cubicBezTo>
                <a:cubicBezTo>
                  <a:pt x="156455" y="75407"/>
                  <a:pt x="136082" y="56093"/>
                  <a:pt x="115974" y="41276"/>
                </a:cubicBezTo>
                <a:cubicBezTo>
                  <a:pt x="95866" y="26459"/>
                  <a:pt x="2996" y="-263"/>
                  <a:pt x="8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DF9D4D64-2D2F-4D5C-890A-92FE9BF05429}"/>
              </a:ext>
            </a:extLst>
          </p:cNvPr>
          <p:cNvSpPr/>
          <p:nvPr/>
        </p:nvSpPr>
        <p:spPr>
          <a:xfrm>
            <a:off x="5927205" y="3130315"/>
            <a:ext cx="293594" cy="186089"/>
          </a:xfrm>
          <a:custGeom>
            <a:avLst/>
            <a:gdLst>
              <a:gd name="connsiteX0" fmla="*/ 216420 w 293594"/>
              <a:gd name="connsiteY0" fmla="*/ 185973 h 186089"/>
              <a:gd name="connsiteX1" fmla="*/ 17983 w 293594"/>
              <a:gd name="connsiteY1" fmla="*/ 139935 h 186089"/>
              <a:gd name="connsiteX2" fmla="*/ 13220 w 293594"/>
              <a:gd name="connsiteY2" fmla="*/ 89135 h 186089"/>
              <a:gd name="connsiteX3" fmla="*/ 52908 w 293594"/>
              <a:gd name="connsiteY3" fmla="*/ 35160 h 186089"/>
              <a:gd name="connsiteX4" fmla="*/ 117995 w 293594"/>
              <a:gd name="connsiteY4" fmla="*/ 4998 h 186089"/>
              <a:gd name="connsiteX5" fmla="*/ 221183 w 293594"/>
              <a:gd name="connsiteY5" fmla="*/ 235 h 186089"/>
              <a:gd name="connsiteX6" fmla="*/ 246583 w 293594"/>
              <a:gd name="connsiteY6" fmla="*/ 3410 h 186089"/>
              <a:gd name="connsiteX7" fmla="*/ 265633 w 293594"/>
              <a:gd name="connsiteY7" fmla="*/ 25635 h 186089"/>
              <a:gd name="connsiteX8" fmla="*/ 287858 w 293594"/>
              <a:gd name="connsiteY8" fmla="*/ 117710 h 186089"/>
              <a:gd name="connsiteX9" fmla="*/ 289445 w 293594"/>
              <a:gd name="connsiteY9" fmla="*/ 152635 h 186089"/>
              <a:gd name="connsiteX10" fmla="*/ 216420 w 293594"/>
              <a:gd name="connsiteY10" fmla="*/ 185973 h 18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3594" h="186089">
                <a:moveTo>
                  <a:pt x="216420" y="185973"/>
                </a:moveTo>
                <a:cubicBezTo>
                  <a:pt x="171176" y="183856"/>
                  <a:pt x="51850" y="156075"/>
                  <a:pt x="17983" y="139935"/>
                </a:cubicBezTo>
                <a:cubicBezTo>
                  <a:pt x="-15884" y="123795"/>
                  <a:pt x="7399" y="106597"/>
                  <a:pt x="13220" y="89135"/>
                </a:cubicBezTo>
                <a:cubicBezTo>
                  <a:pt x="19041" y="71673"/>
                  <a:pt x="35445" y="49183"/>
                  <a:pt x="52908" y="35160"/>
                </a:cubicBezTo>
                <a:cubicBezTo>
                  <a:pt x="70371" y="21137"/>
                  <a:pt x="89949" y="10819"/>
                  <a:pt x="117995" y="4998"/>
                </a:cubicBezTo>
                <a:cubicBezTo>
                  <a:pt x="146041" y="-823"/>
                  <a:pt x="199752" y="500"/>
                  <a:pt x="221183" y="235"/>
                </a:cubicBezTo>
                <a:cubicBezTo>
                  <a:pt x="242614" y="-30"/>
                  <a:pt x="239175" y="-823"/>
                  <a:pt x="246583" y="3410"/>
                </a:cubicBezTo>
                <a:cubicBezTo>
                  <a:pt x="253991" y="7643"/>
                  <a:pt x="258754" y="6585"/>
                  <a:pt x="265633" y="25635"/>
                </a:cubicBezTo>
                <a:cubicBezTo>
                  <a:pt x="272512" y="44685"/>
                  <a:pt x="283889" y="96543"/>
                  <a:pt x="287858" y="117710"/>
                </a:cubicBezTo>
                <a:cubicBezTo>
                  <a:pt x="291827" y="138877"/>
                  <a:pt x="297647" y="144433"/>
                  <a:pt x="289445" y="152635"/>
                </a:cubicBezTo>
                <a:cubicBezTo>
                  <a:pt x="281243" y="160837"/>
                  <a:pt x="261664" y="188090"/>
                  <a:pt x="216420" y="18597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C4E4AA62-26CD-484D-8D2B-784E16166185}"/>
              </a:ext>
            </a:extLst>
          </p:cNvPr>
          <p:cNvSpPr/>
          <p:nvPr/>
        </p:nvSpPr>
        <p:spPr>
          <a:xfrm rot="20773549">
            <a:off x="6122091" y="3166296"/>
            <a:ext cx="75596" cy="1082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364CDC49-55AB-442E-9B49-DCA659E268A3}"/>
              </a:ext>
            </a:extLst>
          </p:cNvPr>
          <p:cNvSpPr/>
          <p:nvPr/>
        </p:nvSpPr>
        <p:spPr>
          <a:xfrm>
            <a:off x="5743571" y="3297395"/>
            <a:ext cx="275664" cy="38212"/>
          </a:xfrm>
          <a:custGeom>
            <a:avLst/>
            <a:gdLst>
              <a:gd name="connsiteX0" fmla="*/ 4 w 275664"/>
              <a:gd name="connsiteY0" fmla="*/ 4605 h 38212"/>
              <a:gd name="connsiteX1" fmla="*/ 150817 w 275664"/>
              <a:gd name="connsiteY1" fmla="*/ 3018 h 38212"/>
              <a:gd name="connsiteX2" fmla="*/ 274642 w 275664"/>
              <a:gd name="connsiteY2" fmla="*/ 31593 h 38212"/>
              <a:gd name="connsiteX3" fmla="*/ 206379 w 275664"/>
              <a:gd name="connsiteY3" fmla="*/ 30005 h 38212"/>
              <a:gd name="connsiteX4" fmla="*/ 146054 w 275664"/>
              <a:gd name="connsiteY4" fmla="*/ 36355 h 38212"/>
              <a:gd name="connsiteX5" fmla="*/ 4 w 275664"/>
              <a:gd name="connsiteY5" fmla="*/ 4605 h 3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664" h="38212">
                <a:moveTo>
                  <a:pt x="4" y="4605"/>
                </a:moveTo>
                <a:cubicBezTo>
                  <a:pt x="798" y="-951"/>
                  <a:pt x="105044" y="-1480"/>
                  <a:pt x="150817" y="3018"/>
                </a:cubicBezTo>
                <a:cubicBezTo>
                  <a:pt x="196590" y="7516"/>
                  <a:pt x="265382" y="27095"/>
                  <a:pt x="274642" y="31593"/>
                </a:cubicBezTo>
                <a:cubicBezTo>
                  <a:pt x="283902" y="36091"/>
                  <a:pt x="227810" y="29211"/>
                  <a:pt x="206379" y="30005"/>
                </a:cubicBezTo>
                <a:cubicBezTo>
                  <a:pt x="184948" y="30799"/>
                  <a:pt x="185741" y="42705"/>
                  <a:pt x="146054" y="36355"/>
                </a:cubicBezTo>
                <a:cubicBezTo>
                  <a:pt x="106367" y="30005"/>
                  <a:pt x="-790" y="10161"/>
                  <a:pt x="4" y="4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8724FC08-A32B-4503-8DD9-D951530D3F9F}"/>
              </a:ext>
            </a:extLst>
          </p:cNvPr>
          <p:cNvSpPr/>
          <p:nvPr/>
        </p:nvSpPr>
        <p:spPr>
          <a:xfrm>
            <a:off x="5697359" y="3066462"/>
            <a:ext cx="355463" cy="110511"/>
          </a:xfrm>
          <a:custGeom>
            <a:avLst/>
            <a:gdLst>
              <a:gd name="connsiteX0" fmla="*/ 179 w 355463"/>
              <a:gd name="connsiteY0" fmla="*/ 106951 h 110511"/>
              <a:gd name="connsiteX1" fmla="*/ 104954 w 355463"/>
              <a:gd name="connsiteY1" fmla="*/ 68851 h 110511"/>
              <a:gd name="connsiteX2" fmla="*/ 176391 w 355463"/>
              <a:gd name="connsiteY2" fmla="*/ 33926 h 110511"/>
              <a:gd name="connsiteX3" fmla="*/ 352604 w 355463"/>
              <a:gd name="connsiteY3" fmla="*/ 2176 h 110511"/>
              <a:gd name="connsiteX4" fmla="*/ 274816 w 355463"/>
              <a:gd name="connsiteY4" fmla="*/ 8526 h 110511"/>
              <a:gd name="connsiteX5" fmla="*/ 135116 w 355463"/>
              <a:gd name="connsiteY5" fmla="*/ 54563 h 110511"/>
              <a:gd name="connsiteX6" fmla="*/ 81141 w 355463"/>
              <a:gd name="connsiteY6" fmla="*/ 100601 h 110511"/>
              <a:gd name="connsiteX7" fmla="*/ 179 w 355463"/>
              <a:gd name="connsiteY7" fmla="*/ 106951 h 110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5463" h="110511">
                <a:moveTo>
                  <a:pt x="179" y="106951"/>
                </a:moveTo>
                <a:cubicBezTo>
                  <a:pt x="4148" y="101659"/>
                  <a:pt x="75585" y="81022"/>
                  <a:pt x="104954" y="68851"/>
                </a:cubicBezTo>
                <a:cubicBezTo>
                  <a:pt x="134323" y="56680"/>
                  <a:pt x="135116" y="45038"/>
                  <a:pt x="176391" y="33926"/>
                </a:cubicBezTo>
                <a:cubicBezTo>
                  <a:pt x="217666" y="22814"/>
                  <a:pt x="336200" y="6409"/>
                  <a:pt x="352604" y="2176"/>
                </a:cubicBezTo>
                <a:cubicBezTo>
                  <a:pt x="369008" y="-2057"/>
                  <a:pt x="311064" y="-205"/>
                  <a:pt x="274816" y="8526"/>
                </a:cubicBezTo>
                <a:cubicBezTo>
                  <a:pt x="238568" y="17257"/>
                  <a:pt x="167395" y="39217"/>
                  <a:pt x="135116" y="54563"/>
                </a:cubicBezTo>
                <a:cubicBezTo>
                  <a:pt x="102837" y="69909"/>
                  <a:pt x="103101" y="88430"/>
                  <a:pt x="81141" y="100601"/>
                </a:cubicBezTo>
                <a:cubicBezTo>
                  <a:pt x="59181" y="112772"/>
                  <a:pt x="-3790" y="112243"/>
                  <a:pt x="179" y="106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14F86ADD-2D71-4EC0-BC94-5AE509A69242}"/>
              </a:ext>
            </a:extLst>
          </p:cNvPr>
          <p:cNvSpPr/>
          <p:nvPr/>
        </p:nvSpPr>
        <p:spPr>
          <a:xfrm>
            <a:off x="5608839" y="2751210"/>
            <a:ext cx="326415" cy="88829"/>
          </a:xfrm>
          <a:custGeom>
            <a:avLst/>
            <a:gdLst>
              <a:gd name="connsiteX0" fmla="*/ 1386 w 326415"/>
              <a:gd name="connsiteY0" fmla="*/ 88828 h 88829"/>
              <a:gd name="connsiteX1" fmla="*/ 169661 w 326415"/>
              <a:gd name="connsiteY1" fmla="*/ 50728 h 88829"/>
              <a:gd name="connsiteX2" fmla="*/ 215699 w 326415"/>
              <a:gd name="connsiteY2" fmla="*/ 26915 h 88829"/>
              <a:gd name="connsiteX3" fmla="*/ 325236 w 326415"/>
              <a:gd name="connsiteY3" fmla="*/ 4690 h 88829"/>
              <a:gd name="connsiteX4" fmla="*/ 268086 w 326415"/>
              <a:gd name="connsiteY4" fmla="*/ 3103 h 88829"/>
              <a:gd name="connsiteX5" fmla="*/ 180774 w 326415"/>
              <a:gd name="connsiteY5" fmla="*/ 39615 h 88829"/>
              <a:gd name="connsiteX6" fmla="*/ 93461 w 326415"/>
              <a:gd name="connsiteY6" fmla="*/ 52315 h 88829"/>
              <a:gd name="connsiteX7" fmla="*/ 1386 w 326415"/>
              <a:gd name="connsiteY7" fmla="*/ 88828 h 88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415" h="88829">
                <a:moveTo>
                  <a:pt x="1386" y="88828"/>
                </a:moveTo>
                <a:cubicBezTo>
                  <a:pt x="14086" y="88563"/>
                  <a:pt x="133942" y="61047"/>
                  <a:pt x="169661" y="50728"/>
                </a:cubicBezTo>
                <a:cubicBezTo>
                  <a:pt x="205380" y="40409"/>
                  <a:pt x="189770" y="34588"/>
                  <a:pt x="215699" y="26915"/>
                </a:cubicBezTo>
                <a:cubicBezTo>
                  <a:pt x="241628" y="19242"/>
                  <a:pt x="316505" y="8659"/>
                  <a:pt x="325236" y="4690"/>
                </a:cubicBezTo>
                <a:cubicBezTo>
                  <a:pt x="333967" y="721"/>
                  <a:pt x="292163" y="-2718"/>
                  <a:pt x="268086" y="3103"/>
                </a:cubicBezTo>
                <a:cubicBezTo>
                  <a:pt x="244009" y="8924"/>
                  <a:pt x="209878" y="31413"/>
                  <a:pt x="180774" y="39615"/>
                </a:cubicBezTo>
                <a:cubicBezTo>
                  <a:pt x="151670" y="47817"/>
                  <a:pt x="120184" y="46230"/>
                  <a:pt x="93461" y="52315"/>
                </a:cubicBezTo>
                <a:cubicBezTo>
                  <a:pt x="66738" y="58400"/>
                  <a:pt x="-11314" y="89093"/>
                  <a:pt x="1386" y="88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28DDBC65-E990-4CE5-A128-A5BB858EE0EF}"/>
              </a:ext>
            </a:extLst>
          </p:cNvPr>
          <p:cNvSpPr/>
          <p:nvPr/>
        </p:nvSpPr>
        <p:spPr>
          <a:xfrm>
            <a:off x="5905269" y="2738438"/>
            <a:ext cx="362544" cy="19183"/>
          </a:xfrm>
          <a:custGeom>
            <a:avLst/>
            <a:gdLst>
              <a:gd name="connsiteX0" fmla="*/ 231 w 362544"/>
              <a:gd name="connsiteY0" fmla="*/ 0 h 19183"/>
              <a:gd name="connsiteX1" fmla="*/ 190731 w 362544"/>
              <a:gd name="connsiteY1" fmla="*/ 17462 h 19183"/>
              <a:gd name="connsiteX2" fmla="*/ 362181 w 362544"/>
              <a:gd name="connsiteY2" fmla="*/ 17462 h 19183"/>
              <a:gd name="connsiteX3" fmla="*/ 230419 w 362544"/>
              <a:gd name="connsiteY3" fmla="*/ 7937 h 19183"/>
              <a:gd name="connsiteX4" fmla="*/ 231 w 362544"/>
              <a:gd name="connsiteY4" fmla="*/ 0 h 1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544" h="19183">
                <a:moveTo>
                  <a:pt x="231" y="0"/>
                </a:moveTo>
                <a:cubicBezTo>
                  <a:pt x="-6384" y="1587"/>
                  <a:pt x="130406" y="14552"/>
                  <a:pt x="190731" y="17462"/>
                </a:cubicBezTo>
                <a:cubicBezTo>
                  <a:pt x="251056" y="20372"/>
                  <a:pt x="355566" y="19049"/>
                  <a:pt x="362181" y="17462"/>
                </a:cubicBezTo>
                <a:cubicBezTo>
                  <a:pt x="368796" y="15875"/>
                  <a:pt x="283600" y="9524"/>
                  <a:pt x="230419" y="7937"/>
                </a:cubicBezTo>
                <a:lnTo>
                  <a:pt x="23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DFEFF6F2-4B57-4909-AC15-77EA81A5B7D0}"/>
              </a:ext>
            </a:extLst>
          </p:cNvPr>
          <p:cNvSpPr/>
          <p:nvPr/>
        </p:nvSpPr>
        <p:spPr>
          <a:xfrm>
            <a:off x="6204856" y="2788143"/>
            <a:ext cx="245926" cy="75857"/>
          </a:xfrm>
          <a:custGeom>
            <a:avLst/>
            <a:gdLst>
              <a:gd name="connsiteX0" fmla="*/ 682 w 245926"/>
              <a:gd name="connsiteY0" fmla="*/ 28082 h 75857"/>
              <a:gd name="connsiteX1" fmla="*/ 146732 w 245926"/>
              <a:gd name="connsiteY1" fmla="*/ 24907 h 75857"/>
              <a:gd name="connsiteX2" fmla="*/ 245157 w 245926"/>
              <a:gd name="connsiteY2" fmla="*/ 75707 h 75857"/>
              <a:gd name="connsiteX3" fmla="*/ 189594 w 245926"/>
              <a:gd name="connsiteY3" fmla="*/ 39195 h 75857"/>
              <a:gd name="connsiteX4" fmla="*/ 135619 w 245926"/>
              <a:gd name="connsiteY4" fmla="*/ 1095 h 75857"/>
              <a:gd name="connsiteX5" fmla="*/ 94344 w 245926"/>
              <a:gd name="connsiteY5" fmla="*/ 10620 h 75857"/>
              <a:gd name="connsiteX6" fmla="*/ 682 w 245926"/>
              <a:gd name="connsiteY6" fmla="*/ 28082 h 75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926" h="75857">
                <a:moveTo>
                  <a:pt x="682" y="28082"/>
                </a:moveTo>
                <a:cubicBezTo>
                  <a:pt x="9413" y="30463"/>
                  <a:pt x="105986" y="16970"/>
                  <a:pt x="146732" y="24907"/>
                </a:cubicBezTo>
                <a:cubicBezTo>
                  <a:pt x="187478" y="32844"/>
                  <a:pt x="238013" y="73326"/>
                  <a:pt x="245157" y="75707"/>
                </a:cubicBezTo>
                <a:cubicBezTo>
                  <a:pt x="252301" y="78088"/>
                  <a:pt x="207850" y="51630"/>
                  <a:pt x="189594" y="39195"/>
                </a:cubicBezTo>
                <a:cubicBezTo>
                  <a:pt x="171338" y="26760"/>
                  <a:pt x="151494" y="5857"/>
                  <a:pt x="135619" y="1095"/>
                </a:cubicBezTo>
                <a:cubicBezTo>
                  <a:pt x="119744" y="-3667"/>
                  <a:pt x="119215" y="8503"/>
                  <a:pt x="94344" y="10620"/>
                </a:cubicBezTo>
                <a:cubicBezTo>
                  <a:pt x="69473" y="12737"/>
                  <a:pt x="-8049" y="25701"/>
                  <a:pt x="682" y="28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A23C962C-728F-41CC-AE9A-7466F02B2819}"/>
              </a:ext>
            </a:extLst>
          </p:cNvPr>
          <p:cNvSpPr/>
          <p:nvPr/>
        </p:nvSpPr>
        <p:spPr>
          <a:xfrm>
            <a:off x="5613400" y="2671817"/>
            <a:ext cx="211966" cy="163458"/>
          </a:xfrm>
          <a:custGeom>
            <a:avLst/>
            <a:gdLst>
              <a:gd name="connsiteX0" fmla="*/ 0 w 211966"/>
              <a:gd name="connsiteY0" fmla="*/ 163458 h 163458"/>
              <a:gd name="connsiteX1" fmla="*/ 73025 w 211966"/>
              <a:gd name="connsiteY1" fmla="*/ 84083 h 163458"/>
              <a:gd name="connsiteX2" fmla="*/ 207963 w 211966"/>
              <a:gd name="connsiteY2" fmla="*/ 1533 h 163458"/>
              <a:gd name="connsiteX3" fmla="*/ 171450 w 211966"/>
              <a:gd name="connsiteY3" fmla="*/ 33283 h 163458"/>
              <a:gd name="connsiteX4" fmla="*/ 120650 w 211966"/>
              <a:gd name="connsiteY4" fmla="*/ 69796 h 163458"/>
              <a:gd name="connsiteX5" fmla="*/ 0 w 211966"/>
              <a:gd name="connsiteY5" fmla="*/ 163458 h 16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966" h="163458">
                <a:moveTo>
                  <a:pt x="0" y="163458"/>
                </a:moveTo>
                <a:cubicBezTo>
                  <a:pt x="19182" y="137264"/>
                  <a:pt x="38365" y="111070"/>
                  <a:pt x="73025" y="84083"/>
                </a:cubicBezTo>
                <a:cubicBezTo>
                  <a:pt x="107685" y="57096"/>
                  <a:pt x="191559" y="10000"/>
                  <a:pt x="207963" y="1533"/>
                </a:cubicBezTo>
                <a:cubicBezTo>
                  <a:pt x="224367" y="-6934"/>
                  <a:pt x="186002" y="21906"/>
                  <a:pt x="171450" y="33283"/>
                </a:cubicBezTo>
                <a:cubicBezTo>
                  <a:pt x="156898" y="44660"/>
                  <a:pt x="120650" y="69796"/>
                  <a:pt x="120650" y="69796"/>
                </a:cubicBezTo>
                <a:lnTo>
                  <a:pt x="0" y="16345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C46BF536-0CD1-4F21-B979-4CF32ABE27D0}"/>
              </a:ext>
            </a:extLst>
          </p:cNvPr>
          <p:cNvSpPr/>
          <p:nvPr/>
        </p:nvSpPr>
        <p:spPr>
          <a:xfrm>
            <a:off x="5862617" y="2598011"/>
            <a:ext cx="245167" cy="75592"/>
          </a:xfrm>
          <a:custGeom>
            <a:avLst/>
            <a:gdLst>
              <a:gd name="connsiteX0" fmla="*/ 21 w 245167"/>
              <a:gd name="connsiteY0" fmla="*/ 75339 h 75592"/>
              <a:gd name="connsiteX1" fmla="*/ 117496 w 245167"/>
              <a:gd name="connsiteY1" fmla="*/ 38827 h 75592"/>
              <a:gd name="connsiteX2" fmla="*/ 244496 w 245167"/>
              <a:gd name="connsiteY2" fmla="*/ 2314 h 75592"/>
              <a:gd name="connsiteX3" fmla="*/ 165121 w 245167"/>
              <a:gd name="connsiteY3" fmla="*/ 5489 h 75592"/>
              <a:gd name="connsiteX4" fmla="*/ 107971 w 245167"/>
              <a:gd name="connsiteY4" fmla="*/ 19777 h 75592"/>
              <a:gd name="connsiteX5" fmla="*/ 21 w 245167"/>
              <a:gd name="connsiteY5" fmla="*/ 75339 h 7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167" h="75592">
                <a:moveTo>
                  <a:pt x="21" y="75339"/>
                </a:moveTo>
                <a:cubicBezTo>
                  <a:pt x="1608" y="78514"/>
                  <a:pt x="76750" y="50998"/>
                  <a:pt x="117496" y="38827"/>
                </a:cubicBezTo>
                <a:cubicBezTo>
                  <a:pt x="158242" y="26656"/>
                  <a:pt x="236559" y="7870"/>
                  <a:pt x="244496" y="2314"/>
                </a:cubicBezTo>
                <a:cubicBezTo>
                  <a:pt x="252434" y="-3242"/>
                  <a:pt x="187875" y="2578"/>
                  <a:pt x="165121" y="5489"/>
                </a:cubicBezTo>
                <a:cubicBezTo>
                  <a:pt x="142367" y="8400"/>
                  <a:pt x="131783" y="9194"/>
                  <a:pt x="107971" y="19777"/>
                </a:cubicBezTo>
                <a:cubicBezTo>
                  <a:pt x="84159" y="30360"/>
                  <a:pt x="-1566" y="72164"/>
                  <a:pt x="21" y="75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8564D18F-B92E-4930-A5B1-6D21CF3FA159}"/>
              </a:ext>
            </a:extLst>
          </p:cNvPr>
          <p:cNvSpPr/>
          <p:nvPr/>
        </p:nvSpPr>
        <p:spPr>
          <a:xfrm>
            <a:off x="6535737" y="2710047"/>
            <a:ext cx="43101" cy="130442"/>
          </a:xfrm>
          <a:custGeom>
            <a:avLst/>
            <a:gdLst>
              <a:gd name="connsiteX0" fmla="*/ 1 w 43101"/>
              <a:gd name="connsiteY0" fmla="*/ 1403 h 130442"/>
              <a:gd name="connsiteX1" fmla="*/ 36513 w 43101"/>
              <a:gd name="connsiteY1" fmla="*/ 45853 h 130442"/>
              <a:gd name="connsiteX2" fmla="*/ 42863 w 43101"/>
              <a:gd name="connsiteY2" fmla="*/ 128403 h 130442"/>
              <a:gd name="connsiteX3" fmla="*/ 38101 w 43101"/>
              <a:gd name="connsiteY3" fmla="*/ 96653 h 130442"/>
              <a:gd name="connsiteX4" fmla="*/ 1 w 43101"/>
              <a:gd name="connsiteY4" fmla="*/ 1403 h 13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01" h="130442">
                <a:moveTo>
                  <a:pt x="1" y="1403"/>
                </a:moveTo>
                <a:cubicBezTo>
                  <a:pt x="-264" y="-7064"/>
                  <a:pt x="29369" y="24686"/>
                  <a:pt x="36513" y="45853"/>
                </a:cubicBezTo>
                <a:cubicBezTo>
                  <a:pt x="43657" y="67020"/>
                  <a:pt x="42598" y="119936"/>
                  <a:pt x="42863" y="128403"/>
                </a:cubicBezTo>
                <a:cubicBezTo>
                  <a:pt x="43128" y="136870"/>
                  <a:pt x="44186" y="117555"/>
                  <a:pt x="38101" y="96653"/>
                </a:cubicBezTo>
                <a:cubicBezTo>
                  <a:pt x="32016" y="75751"/>
                  <a:pt x="266" y="9870"/>
                  <a:pt x="1" y="1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6EC82105-F23D-4C19-99A8-CE82E76EF2F2}"/>
              </a:ext>
            </a:extLst>
          </p:cNvPr>
          <p:cNvSpPr/>
          <p:nvPr/>
        </p:nvSpPr>
        <p:spPr>
          <a:xfrm>
            <a:off x="6094413" y="2619375"/>
            <a:ext cx="315165" cy="58853"/>
          </a:xfrm>
          <a:custGeom>
            <a:avLst/>
            <a:gdLst>
              <a:gd name="connsiteX0" fmla="*/ 0 w 315165"/>
              <a:gd name="connsiteY0" fmla="*/ 0 h 58853"/>
              <a:gd name="connsiteX1" fmla="*/ 188912 w 315165"/>
              <a:gd name="connsiteY1" fmla="*/ 12700 h 58853"/>
              <a:gd name="connsiteX2" fmla="*/ 306387 w 315165"/>
              <a:gd name="connsiteY2" fmla="*/ 57150 h 58853"/>
              <a:gd name="connsiteX3" fmla="*/ 295275 w 315165"/>
              <a:gd name="connsiteY3" fmla="*/ 47625 h 58853"/>
              <a:gd name="connsiteX4" fmla="*/ 204787 w 315165"/>
              <a:gd name="connsiteY4" fmla="*/ 28575 h 58853"/>
              <a:gd name="connsiteX5" fmla="*/ 0 w 315165"/>
              <a:gd name="connsiteY5" fmla="*/ 0 h 58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165" h="58853">
                <a:moveTo>
                  <a:pt x="0" y="0"/>
                </a:moveTo>
                <a:cubicBezTo>
                  <a:pt x="68924" y="1587"/>
                  <a:pt x="137848" y="3175"/>
                  <a:pt x="188912" y="12700"/>
                </a:cubicBezTo>
                <a:cubicBezTo>
                  <a:pt x="239976" y="22225"/>
                  <a:pt x="288660" y="51329"/>
                  <a:pt x="306387" y="57150"/>
                </a:cubicBezTo>
                <a:cubicBezTo>
                  <a:pt x="324114" y="62971"/>
                  <a:pt x="312208" y="52387"/>
                  <a:pt x="295275" y="47625"/>
                </a:cubicBezTo>
                <a:cubicBezTo>
                  <a:pt x="278342" y="42863"/>
                  <a:pt x="204787" y="28575"/>
                  <a:pt x="204787" y="285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A6083872-771E-4485-9F8B-BAA278D6577A}"/>
              </a:ext>
            </a:extLst>
          </p:cNvPr>
          <p:cNvSpPr/>
          <p:nvPr/>
        </p:nvSpPr>
        <p:spPr>
          <a:xfrm>
            <a:off x="6462614" y="2676264"/>
            <a:ext cx="90287" cy="162009"/>
          </a:xfrm>
          <a:custGeom>
            <a:avLst/>
            <a:gdLst>
              <a:gd name="connsiteX0" fmla="*/ 99 w 90287"/>
              <a:gd name="connsiteY0" fmla="*/ 261 h 162009"/>
              <a:gd name="connsiteX1" fmla="*/ 63599 w 90287"/>
              <a:gd name="connsiteY1" fmla="*/ 62174 h 162009"/>
              <a:gd name="connsiteX2" fmla="*/ 88999 w 90287"/>
              <a:gd name="connsiteY2" fmla="*/ 159011 h 162009"/>
              <a:gd name="connsiteX3" fmla="*/ 82649 w 90287"/>
              <a:gd name="connsiteY3" fmla="*/ 128849 h 162009"/>
              <a:gd name="connsiteX4" fmla="*/ 49311 w 90287"/>
              <a:gd name="connsiteY4" fmla="*/ 43124 h 162009"/>
              <a:gd name="connsiteX5" fmla="*/ 99 w 90287"/>
              <a:gd name="connsiteY5" fmla="*/ 261 h 162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287" h="162009">
                <a:moveTo>
                  <a:pt x="99" y="261"/>
                </a:moveTo>
                <a:cubicBezTo>
                  <a:pt x="2480" y="3436"/>
                  <a:pt x="48782" y="35716"/>
                  <a:pt x="63599" y="62174"/>
                </a:cubicBezTo>
                <a:cubicBezTo>
                  <a:pt x="78416" y="88632"/>
                  <a:pt x="85824" y="147898"/>
                  <a:pt x="88999" y="159011"/>
                </a:cubicBezTo>
                <a:cubicBezTo>
                  <a:pt x="92174" y="170124"/>
                  <a:pt x="89264" y="148163"/>
                  <a:pt x="82649" y="128849"/>
                </a:cubicBezTo>
                <a:cubicBezTo>
                  <a:pt x="76034" y="109535"/>
                  <a:pt x="59894" y="62703"/>
                  <a:pt x="49311" y="43124"/>
                </a:cubicBezTo>
                <a:cubicBezTo>
                  <a:pt x="38728" y="23545"/>
                  <a:pt x="-2282" y="-2914"/>
                  <a:pt x="99" y="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028FAD54-CA6A-4A7B-B268-7C4B8E995432}"/>
              </a:ext>
            </a:extLst>
          </p:cNvPr>
          <p:cNvSpPr/>
          <p:nvPr/>
        </p:nvSpPr>
        <p:spPr>
          <a:xfrm>
            <a:off x="6381395" y="2750461"/>
            <a:ext cx="159518" cy="82615"/>
          </a:xfrm>
          <a:custGeom>
            <a:avLst/>
            <a:gdLst>
              <a:gd name="connsiteX0" fmla="*/ 355 w 159518"/>
              <a:gd name="connsiteY0" fmla="*/ 677 h 82615"/>
              <a:gd name="connsiteX1" fmla="*/ 100368 w 159518"/>
              <a:gd name="connsiteY1" fmla="*/ 30839 h 82615"/>
              <a:gd name="connsiteX2" fmla="*/ 155930 w 159518"/>
              <a:gd name="connsiteY2" fmla="*/ 81639 h 82615"/>
              <a:gd name="connsiteX3" fmla="*/ 138468 w 159518"/>
              <a:gd name="connsiteY3" fmla="*/ 59414 h 82615"/>
              <a:gd name="connsiteX4" fmla="*/ 355 w 159518"/>
              <a:gd name="connsiteY4" fmla="*/ 677 h 82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518" h="82615">
                <a:moveTo>
                  <a:pt x="355" y="677"/>
                </a:moveTo>
                <a:cubicBezTo>
                  <a:pt x="-5995" y="-4085"/>
                  <a:pt x="74439" y="17345"/>
                  <a:pt x="100368" y="30839"/>
                </a:cubicBezTo>
                <a:cubicBezTo>
                  <a:pt x="126297" y="44333"/>
                  <a:pt x="149580" y="76877"/>
                  <a:pt x="155930" y="81639"/>
                </a:cubicBezTo>
                <a:cubicBezTo>
                  <a:pt x="162280" y="86401"/>
                  <a:pt x="162281" y="72908"/>
                  <a:pt x="138468" y="59414"/>
                </a:cubicBezTo>
                <a:cubicBezTo>
                  <a:pt x="114656" y="45920"/>
                  <a:pt x="6705" y="5439"/>
                  <a:pt x="355" y="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615B1089-AECC-4156-9C8D-6551E7FE26E7}"/>
              </a:ext>
            </a:extLst>
          </p:cNvPr>
          <p:cNvSpPr/>
          <p:nvPr/>
        </p:nvSpPr>
        <p:spPr>
          <a:xfrm>
            <a:off x="7179420" y="3124104"/>
            <a:ext cx="583622" cy="165097"/>
          </a:xfrm>
          <a:custGeom>
            <a:avLst/>
            <a:gdLst>
              <a:gd name="connsiteX0" fmla="*/ 843 w 583622"/>
              <a:gd name="connsiteY0" fmla="*/ 146146 h 165097"/>
              <a:gd name="connsiteX1" fmla="*/ 21480 w 583622"/>
              <a:gd name="connsiteY1" fmla="*/ 93759 h 165097"/>
              <a:gd name="connsiteX2" fmla="*/ 110380 w 583622"/>
              <a:gd name="connsiteY2" fmla="*/ 49309 h 165097"/>
              <a:gd name="connsiteX3" fmla="*/ 199280 w 583622"/>
              <a:gd name="connsiteY3" fmla="*/ 33434 h 165097"/>
              <a:gd name="connsiteX4" fmla="*/ 300880 w 583622"/>
              <a:gd name="connsiteY4" fmla="*/ 1684 h 165097"/>
              <a:gd name="connsiteX5" fmla="*/ 400893 w 583622"/>
              <a:gd name="connsiteY5" fmla="*/ 23909 h 165097"/>
              <a:gd name="connsiteX6" fmla="*/ 418355 w 583622"/>
              <a:gd name="connsiteY6" fmla="*/ 96 h 165097"/>
              <a:gd name="connsiteX7" fmla="*/ 465980 w 583622"/>
              <a:gd name="connsiteY7" fmla="*/ 35021 h 165097"/>
              <a:gd name="connsiteX8" fmla="*/ 475505 w 583622"/>
              <a:gd name="connsiteY8" fmla="*/ 1684 h 165097"/>
              <a:gd name="connsiteX9" fmla="*/ 534243 w 583622"/>
              <a:gd name="connsiteY9" fmla="*/ 68359 h 165097"/>
              <a:gd name="connsiteX10" fmla="*/ 529480 w 583622"/>
              <a:gd name="connsiteY10" fmla="*/ 74709 h 165097"/>
              <a:gd name="connsiteX11" fmla="*/ 507255 w 583622"/>
              <a:gd name="connsiteY11" fmla="*/ 79471 h 165097"/>
              <a:gd name="connsiteX12" fmla="*/ 581868 w 583622"/>
              <a:gd name="connsiteY12" fmla="*/ 122334 h 165097"/>
              <a:gd name="connsiteX13" fmla="*/ 559643 w 583622"/>
              <a:gd name="connsiteY13" fmla="*/ 122334 h 165097"/>
              <a:gd name="connsiteX14" fmla="*/ 554880 w 583622"/>
              <a:gd name="connsiteY14" fmla="*/ 135034 h 165097"/>
              <a:gd name="connsiteX15" fmla="*/ 572343 w 583622"/>
              <a:gd name="connsiteY15" fmla="*/ 162021 h 165097"/>
              <a:gd name="connsiteX16" fmla="*/ 531068 w 583622"/>
              <a:gd name="connsiteY16" fmla="*/ 163609 h 165097"/>
              <a:gd name="connsiteX17" fmla="*/ 459630 w 583622"/>
              <a:gd name="connsiteY17" fmla="*/ 154084 h 165097"/>
              <a:gd name="connsiteX18" fmla="*/ 407243 w 583622"/>
              <a:gd name="connsiteY18" fmla="*/ 150909 h 165097"/>
              <a:gd name="connsiteX19" fmla="*/ 483443 w 583622"/>
              <a:gd name="connsiteY19" fmla="*/ 133446 h 165097"/>
              <a:gd name="connsiteX20" fmla="*/ 465980 w 583622"/>
              <a:gd name="connsiteY20" fmla="*/ 109634 h 165097"/>
              <a:gd name="connsiteX21" fmla="*/ 415180 w 583622"/>
              <a:gd name="connsiteY21" fmla="*/ 62009 h 165097"/>
              <a:gd name="connsiteX22" fmla="*/ 378668 w 583622"/>
              <a:gd name="connsiteY22" fmla="*/ 46134 h 165097"/>
              <a:gd name="connsiteX23" fmla="*/ 350093 w 583622"/>
              <a:gd name="connsiteY23" fmla="*/ 28671 h 165097"/>
              <a:gd name="connsiteX24" fmla="*/ 278655 w 583622"/>
              <a:gd name="connsiteY24" fmla="*/ 28671 h 165097"/>
              <a:gd name="connsiteX25" fmla="*/ 40530 w 583622"/>
              <a:gd name="connsiteY25" fmla="*/ 82646 h 165097"/>
              <a:gd name="connsiteX26" fmla="*/ 843 w 583622"/>
              <a:gd name="connsiteY26" fmla="*/ 146146 h 165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83622" h="165097">
                <a:moveTo>
                  <a:pt x="843" y="146146"/>
                </a:moveTo>
                <a:cubicBezTo>
                  <a:pt x="-2332" y="147998"/>
                  <a:pt x="3224" y="109899"/>
                  <a:pt x="21480" y="93759"/>
                </a:cubicBezTo>
                <a:cubicBezTo>
                  <a:pt x="39736" y="77619"/>
                  <a:pt x="80747" y="59363"/>
                  <a:pt x="110380" y="49309"/>
                </a:cubicBezTo>
                <a:cubicBezTo>
                  <a:pt x="140013" y="39255"/>
                  <a:pt x="167530" y="41371"/>
                  <a:pt x="199280" y="33434"/>
                </a:cubicBezTo>
                <a:cubicBezTo>
                  <a:pt x="231030" y="25497"/>
                  <a:pt x="267278" y="3271"/>
                  <a:pt x="300880" y="1684"/>
                </a:cubicBezTo>
                <a:cubicBezTo>
                  <a:pt x="334482" y="97"/>
                  <a:pt x="381314" y="24174"/>
                  <a:pt x="400893" y="23909"/>
                </a:cubicBezTo>
                <a:cubicBezTo>
                  <a:pt x="420472" y="23644"/>
                  <a:pt x="407507" y="-1756"/>
                  <a:pt x="418355" y="96"/>
                </a:cubicBezTo>
                <a:cubicBezTo>
                  <a:pt x="429203" y="1948"/>
                  <a:pt x="456455" y="34756"/>
                  <a:pt x="465980" y="35021"/>
                </a:cubicBezTo>
                <a:cubicBezTo>
                  <a:pt x="475505" y="35286"/>
                  <a:pt x="464128" y="-3872"/>
                  <a:pt x="475505" y="1684"/>
                </a:cubicBezTo>
                <a:cubicBezTo>
                  <a:pt x="486882" y="7240"/>
                  <a:pt x="525247" y="56188"/>
                  <a:pt x="534243" y="68359"/>
                </a:cubicBezTo>
                <a:cubicBezTo>
                  <a:pt x="543239" y="80530"/>
                  <a:pt x="533978" y="72857"/>
                  <a:pt x="529480" y="74709"/>
                </a:cubicBezTo>
                <a:cubicBezTo>
                  <a:pt x="524982" y="76561"/>
                  <a:pt x="498524" y="71534"/>
                  <a:pt x="507255" y="79471"/>
                </a:cubicBezTo>
                <a:cubicBezTo>
                  <a:pt x="515986" y="87408"/>
                  <a:pt x="573137" y="115190"/>
                  <a:pt x="581868" y="122334"/>
                </a:cubicBezTo>
                <a:cubicBezTo>
                  <a:pt x="590599" y="129478"/>
                  <a:pt x="564141" y="120217"/>
                  <a:pt x="559643" y="122334"/>
                </a:cubicBezTo>
                <a:cubicBezTo>
                  <a:pt x="555145" y="124451"/>
                  <a:pt x="552763" y="128420"/>
                  <a:pt x="554880" y="135034"/>
                </a:cubicBezTo>
                <a:cubicBezTo>
                  <a:pt x="556997" y="141648"/>
                  <a:pt x="576312" y="157259"/>
                  <a:pt x="572343" y="162021"/>
                </a:cubicBezTo>
                <a:cubicBezTo>
                  <a:pt x="568374" y="166783"/>
                  <a:pt x="549854" y="164932"/>
                  <a:pt x="531068" y="163609"/>
                </a:cubicBezTo>
                <a:cubicBezTo>
                  <a:pt x="512282" y="162286"/>
                  <a:pt x="480267" y="156201"/>
                  <a:pt x="459630" y="154084"/>
                </a:cubicBezTo>
                <a:cubicBezTo>
                  <a:pt x="438993" y="151967"/>
                  <a:pt x="403274" y="154349"/>
                  <a:pt x="407243" y="150909"/>
                </a:cubicBezTo>
                <a:cubicBezTo>
                  <a:pt x="411212" y="147469"/>
                  <a:pt x="473654" y="140325"/>
                  <a:pt x="483443" y="133446"/>
                </a:cubicBezTo>
                <a:cubicBezTo>
                  <a:pt x="493232" y="126567"/>
                  <a:pt x="477357" y="121540"/>
                  <a:pt x="465980" y="109634"/>
                </a:cubicBezTo>
                <a:cubicBezTo>
                  <a:pt x="454603" y="97728"/>
                  <a:pt x="429732" y="72592"/>
                  <a:pt x="415180" y="62009"/>
                </a:cubicBezTo>
                <a:cubicBezTo>
                  <a:pt x="400628" y="51426"/>
                  <a:pt x="389516" y="51690"/>
                  <a:pt x="378668" y="46134"/>
                </a:cubicBezTo>
                <a:cubicBezTo>
                  <a:pt x="367820" y="40578"/>
                  <a:pt x="366762" y="31581"/>
                  <a:pt x="350093" y="28671"/>
                </a:cubicBezTo>
                <a:cubicBezTo>
                  <a:pt x="333424" y="25761"/>
                  <a:pt x="330249" y="19675"/>
                  <a:pt x="278655" y="28671"/>
                </a:cubicBezTo>
                <a:cubicBezTo>
                  <a:pt x="227061" y="37667"/>
                  <a:pt x="85245" y="65448"/>
                  <a:pt x="40530" y="82646"/>
                </a:cubicBezTo>
                <a:cubicBezTo>
                  <a:pt x="-4185" y="99844"/>
                  <a:pt x="4018" y="144294"/>
                  <a:pt x="843" y="146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2226F862-2949-40A5-8F01-F043AC713448}"/>
              </a:ext>
            </a:extLst>
          </p:cNvPr>
          <p:cNvSpPr/>
          <p:nvPr/>
        </p:nvSpPr>
        <p:spPr>
          <a:xfrm>
            <a:off x="7169706" y="3124176"/>
            <a:ext cx="430332" cy="133377"/>
          </a:xfrm>
          <a:custGeom>
            <a:avLst/>
            <a:gdLst>
              <a:gd name="connsiteX0" fmla="*/ 1032 w 430332"/>
              <a:gd name="connsiteY0" fmla="*/ 133374 h 133377"/>
              <a:gd name="connsiteX1" fmla="*/ 58182 w 430332"/>
              <a:gd name="connsiteY1" fmla="*/ 57174 h 133377"/>
              <a:gd name="connsiteX2" fmla="*/ 83582 w 430332"/>
              <a:gd name="connsiteY2" fmla="*/ 39712 h 133377"/>
              <a:gd name="connsiteX3" fmla="*/ 94694 w 430332"/>
              <a:gd name="connsiteY3" fmla="*/ 19074 h 133377"/>
              <a:gd name="connsiteX4" fmla="*/ 145494 w 430332"/>
              <a:gd name="connsiteY4" fmla="*/ 36537 h 133377"/>
              <a:gd name="connsiteX5" fmla="*/ 186769 w 430332"/>
              <a:gd name="connsiteY5" fmla="*/ 25424 h 133377"/>
              <a:gd name="connsiteX6" fmla="*/ 262969 w 430332"/>
              <a:gd name="connsiteY6" fmla="*/ 24 h 133377"/>
              <a:gd name="connsiteX7" fmla="*/ 428069 w 430332"/>
              <a:gd name="connsiteY7" fmla="*/ 20662 h 133377"/>
              <a:gd name="connsiteX8" fmla="*/ 353457 w 430332"/>
              <a:gd name="connsiteY8" fmla="*/ 17487 h 133377"/>
              <a:gd name="connsiteX9" fmla="*/ 275669 w 430332"/>
              <a:gd name="connsiteY9" fmla="*/ 17487 h 133377"/>
              <a:gd name="connsiteX10" fmla="*/ 112157 w 430332"/>
              <a:gd name="connsiteY10" fmla="*/ 53999 h 133377"/>
              <a:gd name="connsiteX11" fmla="*/ 1032 w 430332"/>
              <a:gd name="connsiteY11" fmla="*/ 133374 h 13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0332" h="133377">
                <a:moveTo>
                  <a:pt x="1032" y="133374"/>
                </a:moveTo>
                <a:cubicBezTo>
                  <a:pt x="-7964" y="133903"/>
                  <a:pt x="44424" y="72784"/>
                  <a:pt x="58182" y="57174"/>
                </a:cubicBezTo>
                <a:cubicBezTo>
                  <a:pt x="71940" y="41564"/>
                  <a:pt x="77497" y="46062"/>
                  <a:pt x="83582" y="39712"/>
                </a:cubicBezTo>
                <a:cubicBezTo>
                  <a:pt x="89667" y="33362"/>
                  <a:pt x="84375" y="19603"/>
                  <a:pt x="94694" y="19074"/>
                </a:cubicBezTo>
                <a:cubicBezTo>
                  <a:pt x="105013" y="18545"/>
                  <a:pt x="130148" y="35479"/>
                  <a:pt x="145494" y="36537"/>
                </a:cubicBezTo>
                <a:cubicBezTo>
                  <a:pt x="160840" y="37595"/>
                  <a:pt x="167190" y="31509"/>
                  <a:pt x="186769" y="25424"/>
                </a:cubicBezTo>
                <a:cubicBezTo>
                  <a:pt x="206348" y="19339"/>
                  <a:pt x="222752" y="818"/>
                  <a:pt x="262969" y="24"/>
                </a:cubicBezTo>
                <a:cubicBezTo>
                  <a:pt x="303186" y="-770"/>
                  <a:pt x="412988" y="17752"/>
                  <a:pt x="428069" y="20662"/>
                </a:cubicBezTo>
                <a:cubicBezTo>
                  <a:pt x="443150" y="23572"/>
                  <a:pt x="378857" y="18016"/>
                  <a:pt x="353457" y="17487"/>
                </a:cubicBezTo>
                <a:cubicBezTo>
                  <a:pt x="328057" y="16958"/>
                  <a:pt x="315886" y="11402"/>
                  <a:pt x="275669" y="17487"/>
                </a:cubicBezTo>
                <a:cubicBezTo>
                  <a:pt x="235452" y="23572"/>
                  <a:pt x="155284" y="36007"/>
                  <a:pt x="112157" y="53999"/>
                </a:cubicBezTo>
                <a:cubicBezTo>
                  <a:pt x="69030" y="71991"/>
                  <a:pt x="10028" y="132845"/>
                  <a:pt x="1032" y="133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144B5588-1EA9-4502-8422-1FF1E416E4D6}"/>
              </a:ext>
            </a:extLst>
          </p:cNvPr>
          <p:cNvSpPr/>
          <p:nvPr/>
        </p:nvSpPr>
        <p:spPr>
          <a:xfrm>
            <a:off x="7165826" y="3167062"/>
            <a:ext cx="159118" cy="104921"/>
          </a:xfrm>
          <a:custGeom>
            <a:avLst/>
            <a:gdLst>
              <a:gd name="connsiteX0" fmla="*/ 117624 w 159118"/>
              <a:gd name="connsiteY0" fmla="*/ 1 h 104921"/>
              <a:gd name="connsiteX1" fmla="*/ 76349 w 159118"/>
              <a:gd name="connsiteY1" fmla="*/ 61914 h 104921"/>
              <a:gd name="connsiteX2" fmla="*/ 103336 w 159118"/>
              <a:gd name="connsiteY2" fmla="*/ 87314 h 104921"/>
              <a:gd name="connsiteX3" fmla="*/ 158899 w 159118"/>
              <a:gd name="connsiteY3" fmla="*/ 100014 h 104921"/>
              <a:gd name="connsiteX4" fmla="*/ 117624 w 159118"/>
              <a:gd name="connsiteY4" fmla="*/ 100014 h 104921"/>
              <a:gd name="connsiteX5" fmla="*/ 149 w 159118"/>
              <a:gd name="connsiteY5" fmla="*/ 104776 h 104921"/>
              <a:gd name="connsiteX6" fmla="*/ 92224 w 159118"/>
              <a:gd name="connsiteY6" fmla="*/ 93664 h 104921"/>
              <a:gd name="connsiteX7" fmla="*/ 55711 w 159118"/>
              <a:gd name="connsiteY7" fmla="*/ 63501 h 104921"/>
              <a:gd name="connsiteX8" fmla="*/ 117624 w 159118"/>
              <a:gd name="connsiteY8" fmla="*/ 1 h 10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18" h="104921">
                <a:moveTo>
                  <a:pt x="117624" y="1"/>
                </a:moveTo>
                <a:cubicBezTo>
                  <a:pt x="121064" y="-263"/>
                  <a:pt x="78730" y="47362"/>
                  <a:pt x="76349" y="61914"/>
                </a:cubicBezTo>
                <a:cubicBezTo>
                  <a:pt x="73968" y="76466"/>
                  <a:pt x="89578" y="80964"/>
                  <a:pt x="103336" y="87314"/>
                </a:cubicBezTo>
                <a:cubicBezTo>
                  <a:pt x="117094" y="93664"/>
                  <a:pt x="156518" y="97897"/>
                  <a:pt x="158899" y="100014"/>
                </a:cubicBezTo>
                <a:cubicBezTo>
                  <a:pt x="161280" y="102131"/>
                  <a:pt x="144082" y="99220"/>
                  <a:pt x="117624" y="100014"/>
                </a:cubicBezTo>
                <a:cubicBezTo>
                  <a:pt x="91166" y="100808"/>
                  <a:pt x="4382" y="105834"/>
                  <a:pt x="149" y="104776"/>
                </a:cubicBezTo>
                <a:cubicBezTo>
                  <a:pt x="-4084" y="103718"/>
                  <a:pt x="82964" y="100543"/>
                  <a:pt x="92224" y="93664"/>
                </a:cubicBezTo>
                <a:cubicBezTo>
                  <a:pt x="101484" y="86785"/>
                  <a:pt x="53330" y="78053"/>
                  <a:pt x="55711" y="63501"/>
                </a:cubicBezTo>
                <a:cubicBezTo>
                  <a:pt x="58092" y="48949"/>
                  <a:pt x="114184" y="265"/>
                  <a:pt x="11762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F096CEE6-BC47-4B89-834F-9AACD45A7C14}"/>
              </a:ext>
            </a:extLst>
          </p:cNvPr>
          <p:cNvSpPr/>
          <p:nvPr/>
        </p:nvSpPr>
        <p:spPr>
          <a:xfrm>
            <a:off x="7314356" y="3267368"/>
            <a:ext cx="273985" cy="12488"/>
          </a:xfrm>
          <a:custGeom>
            <a:avLst/>
            <a:gdLst>
              <a:gd name="connsiteX0" fmla="*/ 844 w 273985"/>
              <a:gd name="connsiteY0" fmla="*/ 2882 h 12488"/>
              <a:gd name="connsiteX1" fmla="*/ 146894 w 273985"/>
              <a:gd name="connsiteY1" fmla="*/ 12407 h 12488"/>
              <a:gd name="connsiteX2" fmla="*/ 180232 w 273985"/>
              <a:gd name="connsiteY2" fmla="*/ 7645 h 12488"/>
              <a:gd name="connsiteX3" fmla="*/ 272307 w 273985"/>
              <a:gd name="connsiteY3" fmla="*/ 10820 h 12488"/>
              <a:gd name="connsiteX4" fmla="*/ 221507 w 273985"/>
              <a:gd name="connsiteY4" fmla="*/ 1295 h 12488"/>
              <a:gd name="connsiteX5" fmla="*/ 844 w 273985"/>
              <a:gd name="connsiteY5" fmla="*/ 2882 h 12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985" h="12488">
                <a:moveTo>
                  <a:pt x="844" y="2882"/>
                </a:moveTo>
                <a:cubicBezTo>
                  <a:pt x="-11592" y="4734"/>
                  <a:pt x="116996" y="11613"/>
                  <a:pt x="146894" y="12407"/>
                </a:cubicBezTo>
                <a:cubicBezTo>
                  <a:pt x="176792" y="13201"/>
                  <a:pt x="159330" y="7909"/>
                  <a:pt x="180232" y="7645"/>
                </a:cubicBezTo>
                <a:cubicBezTo>
                  <a:pt x="201134" y="7381"/>
                  <a:pt x="265428" y="11878"/>
                  <a:pt x="272307" y="10820"/>
                </a:cubicBezTo>
                <a:cubicBezTo>
                  <a:pt x="279186" y="9762"/>
                  <a:pt x="265428" y="4205"/>
                  <a:pt x="221507" y="1295"/>
                </a:cubicBezTo>
                <a:cubicBezTo>
                  <a:pt x="177586" y="-1615"/>
                  <a:pt x="13280" y="1030"/>
                  <a:pt x="844" y="2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870EE05A-5F96-4082-83E1-D27B6E3375AD}"/>
              </a:ext>
            </a:extLst>
          </p:cNvPr>
          <p:cNvSpPr/>
          <p:nvPr/>
        </p:nvSpPr>
        <p:spPr>
          <a:xfrm>
            <a:off x="7296140" y="3252783"/>
            <a:ext cx="239750" cy="11121"/>
          </a:xfrm>
          <a:custGeom>
            <a:avLst/>
            <a:gdLst>
              <a:gd name="connsiteX0" fmla="*/ 10 w 239750"/>
              <a:gd name="connsiteY0" fmla="*/ 4767 h 11121"/>
              <a:gd name="connsiteX1" fmla="*/ 115898 w 239750"/>
              <a:gd name="connsiteY1" fmla="*/ 1592 h 11121"/>
              <a:gd name="connsiteX2" fmla="*/ 238135 w 239750"/>
              <a:gd name="connsiteY2" fmla="*/ 9530 h 11121"/>
              <a:gd name="connsiteX3" fmla="*/ 180985 w 239750"/>
              <a:gd name="connsiteY3" fmla="*/ 5 h 11121"/>
              <a:gd name="connsiteX4" fmla="*/ 109548 w 239750"/>
              <a:gd name="connsiteY4" fmla="*/ 11117 h 11121"/>
              <a:gd name="connsiteX5" fmla="*/ 10 w 239750"/>
              <a:gd name="connsiteY5" fmla="*/ 4767 h 11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750" h="11121">
                <a:moveTo>
                  <a:pt x="10" y="4767"/>
                </a:moveTo>
                <a:cubicBezTo>
                  <a:pt x="1068" y="3179"/>
                  <a:pt x="76211" y="798"/>
                  <a:pt x="115898" y="1592"/>
                </a:cubicBezTo>
                <a:cubicBezTo>
                  <a:pt x="155585" y="2386"/>
                  <a:pt x="227287" y="9794"/>
                  <a:pt x="238135" y="9530"/>
                </a:cubicBezTo>
                <a:cubicBezTo>
                  <a:pt x="248983" y="9266"/>
                  <a:pt x="202416" y="-260"/>
                  <a:pt x="180985" y="5"/>
                </a:cubicBezTo>
                <a:cubicBezTo>
                  <a:pt x="159554" y="269"/>
                  <a:pt x="138652" y="11382"/>
                  <a:pt x="109548" y="11117"/>
                </a:cubicBezTo>
                <a:cubicBezTo>
                  <a:pt x="80444" y="10852"/>
                  <a:pt x="-1048" y="6355"/>
                  <a:pt x="10" y="4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4A097703-6F73-48AF-8174-886E3076B850}"/>
              </a:ext>
            </a:extLst>
          </p:cNvPr>
          <p:cNvSpPr/>
          <p:nvPr/>
        </p:nvSpPr>
        <p:spPr>
          <a:xfrm>
            <a:off x="7289766" y="3126422"/>
            <a:ext cx="285283" cy="140952"/>
          </a:xfrm>
          <a:custGeom>
            <a:avLst/>
            <a:gdLst>
              <a:gd name="connsiteX0" fmla="*/ 6384 w 285283"/>
              <a:gd name="connsiteY0" fmla="*/ 40641 h 140952"/>
              <a:gd name="connsiteX1" fmla="*/ 3209 w 285283"/>
              <a:gd name="connsiteY1" fmla="*/ 113666 h 140952"/>
              <a:gd name="connsiteX2" fmla="*/ 46072 w 285283"/>
              <a:gd name="connsiteY2" fmla="*/ 123191 h 140952"/>
              <a:gd name="connsiteX3" fmla="*/ 269909 w 285283"/>
              <a:gd name="connsiteY3" fmla="*/ 140653 h 140952"/>
              <a:gd name="connsiteX4" fmla="*/ 258797 w 285283"/>
              <a:gd name="connsiteY4" fmla="*/ 107316 h 140952"/>
              <a:gd name="connsiteX5" fmla="*/ 203234 w 285283"/>
              <a:gd name="connsiteY5" fmla="*/ 5716 h 140952"/>
              <a:gd name="connsiteX6" fmla="*/ 165134 w 285283"/>
              <a:gd name="connsiteY6" fmla="*/ 12066 h 140952"/>
              <a:gd name="connsiteX7" fmla="*/ 6384 w 285283"/>
              <a:gd name="connsiteY7" fmla="*/ 40641 h 14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283" h="140952">
                <a:moveTo>
                  <a:pt x="6384" y="40641"/>
                </a:moveTo>
                <a:cubicBezTo>
                  <a:pt x="1489" y="70274"/>
                  <a:pt x="-3406" y="99908"/>
                  <a:pt x="3209" y="113666"/>
                </a:cubicBezTo>
                <a:cubicBezTo>
                  <a:pt x="9824" y="127424"/>
                  <a:pt x="1622" y="118693"/>
                  <a:pt x="46072" y="123191"/>
                </a:cubicBezTo>
                <a:cubicBezTo>
                  <a:pt x="90522" y="127689"/>
                  <a:pt x="234455" y="143299"/>
                  <a:pt x="269909" y="140653"/>
                </a:cubicBezTo>
                <a:cubicBezTo>
                  <a:pt x="305363" y="138007"/>
                  <a:pt x="269910" y="129806"/>
                  <a:pt x="258797" y="107316"/>
                </a:cubicBezTo>
                <a:cubicBezTo>
                  <a:pt x="247685" y="84827"/>
                  <a:pt x="218844" y="21591"/>
                  <a:pt x="203234" y="5716"/>
                </a:cubicBezTo>
                <a:cubicBezTo>
                  <a:pt x="187624" y="-10159"/>
                  <a:pt x="165134" y="12066"/>
                  <a:pt x="165134" y="12066"/>
                </a:cubicBezTo>
                <a:lnTo>
                  <a:pt x="6384" y="4064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D6A7543C-707C-4500-8D92-5A11B56913F8}"/>
              </a:ext>
            </a:extLst>
          </p:cNvPr>
          <p:cNvSpPr/>
          <p:nvPr/>
        </p:nvSpPr>
        <p:spPr>
          <a:xfrm rot="20773549">
            <a:off x="7448107" y="3157618"/>
            <a:ext cx="58170" cy="833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4939FABE-BE56-48E3-8AF9-CFC85A07B572}"/>
              </a:ext>
            </a:extLst>
          </p:cNvPr>
          <p:cNvSpPr/>
          <p:nvPr/>
        </p:nvSpPr>
        <p:spPr>
          <a:xfrm>
            <a:off x="7148250" y="3068769"/>
            <a:ext cx="173606" cy="140429"/>
          </a:xfrm>
          <a:custGeom>
            <a:avLst/>
            <a:gdLst>
              <a:gd name="connsiteX0" fmla="*/ 263 w 173606"/>
              <a:gd name="connsiteY0" fmla="*/ 139569 h 140429"/>
              <a:gd name="connsiteX1" fmla="*/ 109800 w 173606"/>
              <a:gd name="connsiteY1" fmla="*/ 31619 h 140429"/>
              <a:gd name="connsiteX2" fmla="*/ 171713 w 173606"/>
              <a:gd name="connsiteY2" fmla="*/ 3044 h 140429"/>
              <a:gd name="connsiteX3" fmla="*/ 152663 w 173606"/>
              <a:gd name="connsiteY3" fmla="*/ 7806 h 140429"/>
              <a:gd name="connsiteX4" fmla="*/ 101863 w 173606"/>
              <a:gd name="connsiteY4" fmla="*/ 64956 h 140429"/>
              <a:gd name="connsiteX5" fmla="*/ 79638 w 173606"/>
              <a:gd name="connsiteY5" fmla="*/ 82419 h 140429"/>
              <a:gd name="connsiteX6" fmla="*/ 263 w 173606"/>
              <a:gd name="connsiteY6" fmla="*/ 139569 h 140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606" h="140429">
                <a:moveTo>
                  <a:pt x="263" y="139569"/>
                </a:moveTo>
                <a:cubicBezTo>
                  <a:pt x="5290" y="131102"/>
                  <a:pt x="81225" y="54373"/>
                  <a:pt x="109800" y="31619"/>
                </a:cubicBezTo>
                <a:cubicBezTo>
                  <a:pt x="138375" y="8865"/>
                  <a:pt x="164569" y="7013"/>
                  <a:pt x="171713" y="3044"/>
                </a:cubicBezTo>
                <a:cubicBezTo>
                  <a:pt x="178857" y="-925"/>
                  <a:pt x="164305" y="-2513"/>
                  <a:pt x="152663" y="7806"/>
                </a:cubicBezTo>
                <a:cubicBezTo>
                  <a:pt x="141021" y="18125"/>
                  <a:pt x="114034" y="52521"/>
                  <a:pt x="101863" y="64956"/>
                </a:cubicBezTo>
                <a:cubicBezTo>
                  <a:pt x="89692" y="77391"/>
                  <a:pt x="95778" y="73423"/>
                  <a:pt x="79638" y="82419"/>
                </a:cubicBezTo>
                <a:cubicBezTo>
                  <a:pt x="63498" y="91415"/>
                  <a:pt x="-4764" y="148036"/>
                  <a:pt x="263" y="139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57797780-094A-4A8F-99FE-7FFD1B8BD7B8}"/>
              </a:ext>
            </a:extLst>
          </p:cNvPr>
          <p:cNvSpPr/>
          <p:nvPr/>
        </p:nvSpPr>
        <p:spPr>
          <a:xfrm>
            <a:off x="7323885" y="3041537"/>
            <a:ext cx="164549" cy="47738"/>
          </a:xfrm>
          <a:custGeom>
            <a:avLst/>
            <a:gdLst>
              <a:gd name="connsiteX0" fmla="*/ 840 w 164549"/>
              <a:gd name="connsiteY0" fmla="*/ 47738 h 47738"/>
              <a:gd name="connsiteX1" fmla="*/ 138953 w 164549"/>
              <a:gd name="connsiteY1" fmla="*/ 14401 h 47738"/>
              <a:gd name="connsiteX2" fmla="*/ 164353 w 164549"/>
              <a:gd name="connsiteY2" fmla="*/ 8051 h 47738"/>
              <a:gd name="connsiteX3" fmla="*/ 146890 w 164549"/>
              <a:gd name="connsiteY3" fmla="*/ 113 h 47738"/>
              <a:gd name="connsiteX4" fmla="*/ 83390 w 164549"/>
              <a:gd name="connsiteY4" fmla="*/ 14401 h 47738"/>
              <a:gd name="connsiteX5" fmla="*/ 840 w 164549"/>
              <a:gd name="connsiteY5" fmla="*/ 47738 h 4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549" h="47738">
                <a:moveTo>
                  <a:pt x="840" y="47738"/>
                </a:moveTo>
                <a:cubicBezTo>
                  <a:pt x="10100" y="47738"/>
                  <a:pt x="138953" y="14401"/>
                  <a:pt x="138953" y="14401"/>
                </a:cubicBezTo>
                <a:cubicBezTo>
                  <a:pt x="166205" y="7787"/>
                  <a:pt x="163030" y="10432"/>
                  <a:pt x="164353" y="8051"/>
                </a:cubicBezTo>
                <a:cubicBezTo>
                  <a:pt x="165676" y="5670"/>
                  <a:pt x="160384" y="-945"/>
                  <a:pt x="146890" y="113"/>
                </a:cubicBezTo>
                <a:cubicBezTo>
                  <a:pt x="133396" y="1171"/>
                  <a:pt x="105350" y="4876"/>
                  <a:pt x="83390" y="14401"/>
                </a:cubicBezTo>
                <a:cubicBezTo>
                  <a:pt x="61430" y="23926"/>
                  <a:pt x="-8420" y="47738"/>
                  <a:pt x="840" y="47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EFBDD98A-4C36-4664-AB14-82B8353B25F9}"/>
              </a:ext>
            </a:extLst>
          </p:cNvPr>
          <p:cNvSpPr/>
          <p:nvPr/>
        </p:nvSpPr>
        <p:spPr>
          <a:xfrm>
            <a:off x="7559575" y="3036640"/>
            <a:ext cx="186526" cy="80066"/>
          </a:xfrm>
          <a:custGeom>
            <a:avLst/>
            <a:gdLst>
              <a:gd name="connsiteX0" fmla="*/ 100 w 186526"/>
              <a:gd name="connsiteY0" fmla="*/ 248 h 80066"/>
              <a:gd name="connsiteX1" fmla="*/ 127100 w 186526"/>
              <a:gd name="connsiteY1" fmla="*/ 38348 h 80066"/>
              <a:gd name="connsiteX2" fmla="*/ 185838 w 186526"/>
              <a:gd name="connsiteY2" fmla="*/ 79623 h 80066"/>
              <a:gd name="connsiteX3" fmla="*/ 149325 w 186526"/>
              <a:gd name="connsiteY3" fmla="*/ 57398 h 80066"/>
              <a:gd name="connsiteX4" fmla="*/ 100 w 186526"/>
              <a:gd name="connsiteY4" fmla="*/ 248 h 80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526" h="80066">
                <a:moveTo>
                  <a:pt x="100" y="248"/>
                </a:moveTo>
                <a:cubicBezTo>
                  <a:pt x="-3604" y="-2927"/>
                  <a:pt x="96144" y="25119"/>
                  <a:pt x="127100" y="38348"/>
                </a:cubicBezTo>
                <a:cubicBezTo>
                  <a:pt x="158056" y="51577"/>
                  <a:pt x="182134" y="76448"/>
                  <a:pt x="185838" y="79623"/>
                </a:cubicBezTo>
                <a:cubicBezTo>
                  <a:pt x="189542" y="82798"/>
                  <a:pt x="178429" y="68246"/>
                  <a:pt x="149325" y="57398"/>
                </a:cubicBezTo>
                <a:cubicBezTo>
                  <a:pt x="120221" y="46550"/>
                  <a:pt x="3804" y="3423"/>
                  <a:pt x="100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4082BA45-1696-426D-A69F-1A0273B0BC55}"/>
              </a:ext>
            </a:extLst>
          </p:cNvPr>
          <p:cNvSpPr/>
          <p:nvPr/>
        </p:nvSpPr>
        <p:spPr>
          <a:xfrm>
            <a:off x="7294553" y="3090854"/>
            <a:ext cx="298524" cy="46258"/>
          </a:xfrm>
          <a:custGeom>
            <a:avLst/>
            <a:gdLst>
              <a:gd name="connsiteX0" fmla="*/ 10 w 298524"/>
              <a:gd name="connsiteY0" fmla="*/ 46046 h 46258"/>
              <a:gd name="connsiteX1" fmla="*/ 115897 w 298524"/>
              <a:gd name="connsiteY1" fmla="*/ 7946 h 46258"/>
              <a:gd name="connsiteX2" fmla="*/ 190510 w 298524"/>
              <a:gd name="connsiteY2" fmla="*/ 9 h 46258"/>
              <a:gd name="connsiteX3" fmla="*/ 298460 w 298524"/>
              <a:gd name="connsiteY3" fmla="*/ 6359 h 46258"/>
              <a:gd name="connsiteX4" fmla="*/ 204797 w 298524"/>
              <a:gd name="connsiteY4" fmla="*/ 7946 h 46258"/>
              <a:gd name="connsiteX5" fmla="*/ 109547 w 298524"/>
              <a:gd name="connsiteY5" fmla="*/ 22234 h 46258"/>
              <a:gd name="connsiteX6" fmla="*/ 10 w 298524"/>
              <a:gd name="connsiteY6" fmla="*/ 46046 h 4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524" h="46258">
                <a:moveTo>
                  <a:pt x="10" y="46046"/>
                </a:moveTo>
                <a:cubicBezTo>
                  <a:pt x="1068" y="43665"/>
                  <a:pt x="84147" y="15619"/>
                  <a:pt x="115897" y="7946"/>
                </a:cubicBezTo>
                <a:cubicBezTo>
                  <a:pt x="147647" y="273"/>
                  <a:pt x="160083" y="273"/>
                  <a:pt x="190510" y="9"/>
                </a:cubicBezTo>
                <a:cubicBezTo>
                  <a:pt x="220937" y="-255"/>
                  <a:pt x="296079" y="5036"/>
                  <a:pt x="298460" y="6359"/>
                </a:cubicBezTo>
                <a:cubicBezTo>
                  <a:pt x="300841" y="7682"/>
                  <a:pt x="236282" y="5300"/>
                  <a:pt x="204797" y="7946"/>
                </a:cubicBezTo>
                <a:cubicBezTo>
                  <a:pt x="173312" y="10592"/>
                  <a:pt x="141826" y="14297"/>
                  <a:pt x="109547" y="22234"/>
                </a:cubicBezTo>
                <a:cubicBezTo>
                  <a:pt x="77268" y="30171"/>
                  <a:pt x="-1048" y="48427"/>
                  <a:pt x="10" y="46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A54DD54E-4E0F-49E1-BFCA-9A2E73E5CE5F}"/>
              </a:ext>
            </a:extLst>
          </p:cNvPr>
          <p:cNvSpPr/>
          <p:nvPr/>
        </p:nvSpPr>
        <p:spPr>
          <a:xfrm>
            <a:off x="7294549" y="3274849"/>
            <a:ext cx="304840" cy="29960"/>
          </a:xfrm>
          <a:custGeom>
            <a:avLst/>
            <a:gdLst>
              <a:gd name="connsiteX0" fmla="*/ 14 w 304840"/>
              <a:gd name="connsiteY0" fmla="*/ 164 h 29960"/>
              <a:gd name="connsiteX1" fmla="*/ 125426 w 304840"/>
              <a:gd name="connsiteY1" fmla="*/ 27151 h 29960"/>
              <a:gd name="connsiteX2" fmla="*/ 220676 w 304840"/>
              <a:gd name="connsiteY2" fmla="*/ 27151 h 29960"/>
              <a:gd name="connsiteX3" fmla="*/ 304814 w 304840"/>
              <a:gd name="connsiteY3" fmla="*/ 9689 h 29960"/>
              <a:gd name="connsiteX4" fmla="*/ 228614 w 304840"/>
              <a:gd name="connsiteY4" fmla="*/ 14451 h 29960"/>
              <a:gd name="connsiteX5" fmla="*/ 133364 w 304840"/>
              <a:gd name="connsiteY5" fmla="*/ 16039 h 29960"/>
              <a:gd name="connsiteX6" fmla="*/ 14 w 304840"/>
              <a:gd name="connsiteY6" fmla="*/ 164 h 2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4840" h="29960">
                <a:moveTo>
                  <a:pt x="14" y="164"/>
                </a:moveTo>
                <a:cubicBezTo>
                  <a:pt x="-1309" y="2016"/>
                  <a:pt x="88649" y="22653"/>
                  <a:pt x="125426" y="27151"/>
                </a:cubicBezTo>
                <a:cubicBezTo>
                  <a:pt x="162203" y="31649"/>
                  <a:pt x="190778" y="30061"/>
                  <a:pt x="220676" y="27151"/>
                </a:cubicBezTo>
                <a:cubicBezTo>
                  <a:pt x="250574" y="24241"/>
                  <a:pt x="303491" y="11806"/>
                  <a:pt x="304814" y="9689"/>
                </a:cubicBezTo>
                <a:cubicBezTo>
                  <a:pt x="306137" y="7572"/>
                  <a:pt x="257189" y="13393"/>
                  <a:pt x="228614" y="14451"/>
                </a:cubicBezTo>
                <a:cubicBezTo>
                  <a:pt x="200039" y="15509"/>
                  <a:pt x="172522" y="19479"/>
                  <a:pt x="133364" y="16039"/>
                </a:cubicBezTo>
                <a:cubicBezTo>
                  <a:pt x="94206" y="12600"/>
                  <a:pt x="1337" y="-1688"/>
                  <a:pt x="14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5583E008-ED25-48A4-A6EF-5E7A042C9832}"/>
              </a:ext>
            </a:extLst>
          </p:cNvPr>
          <p:cNvSpPr/>
          <p:nvPr/>
        </p:nvSpPr>
        <p:spPr>
          <a:xfrm>
            <a:off x="7646779" y="3254370"/>
            <a:ext cx="165093" cy="57480"/>
          </a:xfrm>
          <a:custGeom>
            <a:avLst/>
            <a:gdLst>
              <a:gd name="connsiteX0" fmla="*/ 209 w 165093"/>
              <a:gd name="connsiteY0" fmla="*/ 57155 h 57480"/>
              <a:gd name="connsiteX1" fmla="*/ 162134 w 165093"/>
              <a:gd name="connsiteY1" fmla="*/ 49218 h 57480"/>
              <a:gd name="connsiteX2" fmla="*/ 106571 w 165093"/>
              <a:gd name="connsiteY2" fmla="*/ 5 h 57480"/>
              <a:gd name="connsiteX3" fmla="*/ 127209 w 165093"/>
              <a:gd name="connsiteY3" fmla="*/ 46043 h 57480"/>
              <a:gd name="connsiteX4" fmla="*/ 209 w 165093"/>
              <a:gd name="connsiteY4" fmla="*/ 57155 h 57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093" h="57480">
                <a:moveTo>
                  <a:pt x="209" y="57155"/>
                </a:moveTo>
                <a:cubicBezTo>
                  <a:pt x="6030" y="57684"/>
                  <a:pt x="144407" y="58743"/>
                  <a:pt x="162134" y="49218"/>
                </a:cubicBezTo>
                <a:cubicBezTo>
                  <a:pt x="179861" y="39693"/>
                  <a:pt x="112392" y="534"/>
                  <a:pt x="106571" y="5"/>
                </a:cubicBezTo>
                <a:cubicBezTo>
                  <a:pt x="100750" y="-524"/>
                  <a:pt x="142819" y="39693"/>
                  <a:pt x="127209" y="46043"/>
                </a:cubicBezTo>
                <a:cubicBezTo>
                  <a:pt x="111599" y="52393"/>
                  <a:pt x="-5612" y="56626"/>
                  <a:pt x="209" y="57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AB407DFD-144C-4D75-BAC3-27C0280BCF24}"/>
              </a:ext>
            </a:extLst>
          </p:cNvPr>
          <p:cNvSpPr/>
          <p:nvPr/>
        </p:nvSpPr>
        <p:spPr>
          <a:xfrm>
            <a:off x="7263974" y="3293972"/>
            <a:ext cx="365865" cy="125430"/>
          </a:xfrm>
          <a:custGeom>
            <a:avLst/>
            <a:gdLst>
              <a:gd name="connsiteX0" fmla="*/ 426 w 365865"/>
              <a:gd name="connsiteY0" fmla="*/ 91 h 125430"/>
              <a:gd name="connsiteX1" fmla="*/ 38526 w 365865"/>
              <a:gd name="connsiteY1" fmla="*/ 81053 h 125430"/>
              <a:gd name="connsiteX2" fmla="*/ 105201 w 365865"/>
              <a:gd name="connsiteY2" fmla="*/ 100103 h 125430"/>
              <a:gd name="connsiteX3" fmla="*/ 233789 w 365865"/>
              <a:gd name="connsiteY3" fmla="*/ 120741 h 125430"/>
              <a:gd name="connsiteX4" fmla="*/ 365551 w 365865"/>
              <a:gd name="connsiteY4" fmla="*/ 122328 h 125430"/>
              <a:gd name="connsiteX5" fmla="*/ 263951 w 365865"/>
              <a:gd name="connsiteY5" fmla="*/ 123916 h 125430"/>
              <a:gd name="connsiteX6" fmla="*/ 62339 w 365865"/>
              <a:gd name="connsiteY6" fmla="*/ 98516 h 125430"/>
              <a:gd name="connsiteX7" fmla="*/ 426 w 365865"/>
              <a:gd name="connsiteY7" fmla="*/ 91 h 12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865" h="125430">
                <a:moveTo>
                  <a:pt x="426" y="91"/>
                </a:moveTo>
                <a:cubicBezTo>
                  <a:pt x="-3543" y="-2819"/>
                  <a:pt x="21064" y="64384"/>
                  <a:pt x="38526" y="81053"/>
                </a:cubicBezTo>
                <a:cubicBezTo>
                  <a:pt x="55988" y="97722"/>
                  <a:pt x="72657" y="93488"/>
                  <a:pt x="105201" y="100103"/>
                </a:cubicBezTo>
                <a:cubicBezTo>
                  <a:pt x="137745" y="106718"/>
                  <a:pt x="190397" y="117037"/>
                  <a:pt x="233789" y="120741"/>
                </a:cubicBezTo>
                <a:cubicBezTo>
                  <a:pt x="277181" y="124445"/>
                  <a:pt x="360524" y="121799"/>
                  <a:pt x="365551" y="122328"/>
                </a:cubicBezTo>
                <a:cubicBezTo>
                  <a:pt x="370578" y="122857"/>
                  <a:pt x="314486" y="127885"/>
                  <a:pt x="263951" y="123916"/>
                </a:cubicBezTo>
                <a:cubicBezTo>
                  <a:pt x="213416" y="119947"/>
                  <a:pt x="104937" y="118889"/>
                  <a:pt x="62339" y="98516"/>
                </a:cubicBezTo>
                <a:cubicBezTo>
                  <a:pt x="19741" y="78143"/>
                  <a:pt x="4395" y="3001"/>
                  <a:pt x="426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BBD17007-AA1C-4657-9B5A-D8842F2DD0F3}"/>
              </a:ext>
            </a:extLst>
          </p:cNvPr>
          <p:cNvSpPr/>
          <p:nvPr/>
        </p:nvSpPr>
        <p:spPr>
          <a:xfrm>
            <a:off x="7249621" y="3317651"/>
            <a:ext cx="263912" cy="163862"/>
          </a:xfrm>
          <a:custGeom>
            <a:avLst/>
            <a:gdLst>
              <a:gd name="connsiteX0" fmla="*/ 492 w 263912"/>
              <a:gd name="connsiteY0" fmla="*/ 224 h 163862"/>
              <a:gd name="connsiteX1" fmla="*/ 68754 w 263912"/>
              <a:gd name="connsiteY1" fmla="*/ 93887 h 163862"/>
              <a:gd name="connsiteX2" fmla="*/ 165592 w 263912"/>
              <a:gd name="connsiteY2" fmla="*/ 131987 h 163862"/>
              <a:gd name="connsiteX3" fmla="*/ 262429 w 263912"/>
              <a:gd name="connsiteY3" fmla="*/ 163737 h 163862"/>
              <a:gd name="connsiteX4" fmla="*/ 219567 w 263912"/>
              <a:gd name="connsiteY4" fmla="*/ 141512 h 163862"/>
              <a:gd name="connsiteX5" fmla="*/ 156067 w 263912"/>
              <a:gd name="connsiteY5" fmla="*/ 103412 h 163862"/>
              <a:gd name="connsiteX6" fmla="*/ 43354 w 263912"/>
              <a:gd name="connsiteY6" fmla="*/ 68487 h 163862"/>
              <a:gd name="connsiteX7" fmla="*/ 492 w 263912"/>
              <a:gd name="connsiteY7" fmla="*/ 224 h 163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912" h="163862">
                <a:moveTo>
                  <a:pt x="492" y="224"/>
                </a:moveTo>
                <a:cubicBezTo>
                  <a:pt x="4725" y="4457"/>
                  <a:pt x="41237" y="71926"/>
                  <a:pt x="68754" y="93887"/>
                </a:cubicBezTo>
                <a:cubicBezTo>
                  <a:pt x="96271" y="115848"/>
                  <a:pt x="133313" y="120345"/>
                  <a:pt x="165592" y="131987"/>
                </a:cubicBezTo>
                <a:cubicBezTo>
                  <a:pt x="197871" y="143629"/>
                  <a:pt x="253433" y="162150"/>
                  <a:pt x="262429" y="163737"/>
                </a:cubicBezTo>
                <a:cubicBezTo>
                  <a:pt x="271425" y="165324"/>
                  <a:pt x="237294" y="151566"/>
                  <a:pt x="219567" y="141512"/>
                </a:cubicBezTo>
                <a:cubicBezTo>
                  <a:pt x="201840" y="131458"/>
                  <a:pt x="185436" y="115583"/>
                  <a:pt x="156067" y="103412"/>
                </a:cubicBezTo>
                <a:cubicBezTo>
                  <a:pt x="126698" y="91241"/>
                  <a:pt x="66637" y="84098"/>
                  <a:pt x="43354" y="68487"/>
                </a:cubicBezTo>
                <a:cubicBezTo>
                  <a:pt x="20071" y="52877"/>
                  <a:pt x="-3741" y="-4009"/>
                  <a:pt x="492" y="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C24D3CBA-B9DD-4D63-B7A0-CAE1544176C9}"/>
              </a:ext>
            </a:extLst>
          </p:cNvPr>
          <p:cNvSpPr/>
          <p:nvPr/>
        </p:nvSpPr>
        <p:spPr>
          <a:xfrm>
            <a:off x="7265558" y="3001574"/>
            <a:ext cx="347251" cy="52101"/>
          </a:xfrm>
          <a:custGeom>
            <a:avLst/>
            <a:gdLst>
              <a:gd name="connsiteX0" fmla="*/ 3605 w 347251"/>
              <a:gd name="connsiteY0" fmla="*/ 51189 h 52101"/>
              <a:gd name="connsiteX1" fmla="*/ 140130 w 347251"/>
              <a:gd name="connsiteY1" fmla="*/ 5151 h 52101"/>
              <a:gd name="connsiteX2" fmla="*/ 343330 w 347251"/>
              <a:gd name="connsiteY2" fmla="*/ 3564 h 52101"/>
              <a:gd name="connsiteX3" fmla="*/ 257605 w 347251"/>
              <a:gd name="connsiteY3" fmla="*/ 1976 h 52101"/>
              <a:gd name="connsiteX4" fmla="*/ 57580 w 347251"/>
              <a:gd name="connsiteY4" fmla="*/ 33726 h 52101"/>
              <a:gd name="connsiteX5" fmla="*/ 3605 w 347251"/>
              <a:gd name="connsiteY5" fmla="*/ 51189 h 5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251" h="52101">
                <a:moveTo>
                  <a:pt x="3605" y="51189"/>
                </a:moveTo>
                <a:cubicBezTo>
                  <a:pt x="17363" y="46427"/>
                  <a:pt x="83509" y="13088"/>
                  <a:pt x="140130" y="5151"/>
                </a:cubicBezTo>
                <a:cubicBezTo>
                  <a:pt x="196751" y="-2786"/>
                  <a:pt x="323751" y="4093"/>
                  <a:pt x="343330" y="3564"/>
                </a:cubicBezTo>
                <a:cubicBezTo>
                  <a:pt x="362909" y="3035"/>
                  <a:pt x="305230" y="-3051"/>
                  <a:pt x="257605" y="1976"/>
                </a:cubicBezTo>
                <a:cubicBezTo>
                  <a:pt x="209980" y="7003"/>
                  <a:pt x="98061" y="26582"/>
                  <a:pt x="57580" y="33726"/>
                </a:cubicBezTo>
                <a:cubicBezTo>
                  <a:pt x="17099" y="40870"/>
                  <a:pt x="-10153" y="55951"/>
                  <a:pt x="3605" y="51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9A01B799-1031-4C9C-9715-6AE410A1F746}"/>
              </a:ext>
            </a:extLst>
          </p:cNvPr>
          <p:cNvSpPr/>
          <p:nvPr/>
        </p:nvSpPr>
        <p:spPr>
          <a:xfrm>
            <a:off x="7339950" y="3334399"/>
            <a:ext cx="287219" cy="39183"/>
          </a:xfrm>
          <a:custGeom>
            <a:avLst/>
            <a:gdLst>
              <a:gd name="connsiteX0" fmla="*/ 3825 w 287219"/>
              <a:gd name="connsiteY0" fmla="*/ 939 h 39183"/>
              <a:gd name="connsiteX1" fmla="*/ 284813 w 287219"/>
              <a:gd name="connsiteY1" fmla="*/ 39039 h 39183"/>
              <a:gd name="connsiteX2" fmla="*/ 132413 w 287219"/>
              <a:gd name="connsiteY2" fmla="*/ 13639 h 39183"/>
              <a:gd name="connsiteX3" fmla="*/ 3825 w 287219"/>
              <a:gd name="connsiteY3" fmla="*/ 939 h 3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219" h="39183">
                <a:moveTo>
                  <a:pt x="3825" y="939"/>
                </a:moveTo>
                <a:cubicBezTo>
                  <a:pt x="29225" y="5172"/>
                  <a:pt x="263382" y="36922"/>
                  <a:pt x="284813" y="39039"/>
                </a:cubicBezTo>
                <a:cubicBezTo>
                  <a:pt x="306244" y="41156"/>
                  <a:pt x="178715" y="19460"/>
                  <a:pt x="132413" y="13639"/>
                </a:cubicBezTo>
                <a:cubicBezTo>
                  <a:pt x="86111" y="7818"/>
                  <a:pt x="-21575" y="-3294"/>
                  <a:pt x="3825" y="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16438E6F-6541-45C6-BB46-BBCDFEC0FF28}"/>
              </a:ext>
            </a:extLst>
          </p:cNvPr>
          <p:cNvSpPr/>
          <p:nvPr/>
        </p:nvSpPr>
        <p:spPr>
          <a:xfrm>
            <a:off x="7116745" y="2691918"/>
            <a:ext cx="215778" cy="121216"/>
          </a:xfrm>
          <a:custGeom>
            <a:avLst/>
            <a:gdLst>
              <a:gd name="connsiteX0" fmla="*/ 18 w 215778"/>
              <a:gd name="connsiteY0" fmla="*/ 121132 h 121216"/>
              <a:gd name="connsiteX1" fmla="*/ 103205 w 215778"/>
              <a:gd name="connsiteY1" fmla="*/ 16357 h 121216"/>
              <a:gd name="connsiteX2" fmla="*/ 214330 w 215778"/>
              <a:gd name="connsiteY2" fmla="*/ 482 h 121216"/>
              <a:gd name="connsiteX3" fmla="*/ 161943 w 215778"/>
              <a:gd name="connsiteY3" fmla="*/ 6832 h 121216"/>
              <a:gd name="connsiteX4" fmla="*/ 95268 w 215778"/>
              <a:gd name="connsiteY4" fmla="*/ 33820 h 121216"/>
              <a:gd name="connsiteX5" fmla="*/ 18 w 215778"/>
              <a:gd name="connsiteY5" fmla="*/ 121132 h 12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778" h="121216">
                <a:moveTo>
                  <a:pt x="18" y="121132"/>
                </a:moveTo>
                <a:cubicBezTo>
                  <a:pt x="1341" y="118221"/>
                  <a:pt x="67486" y="36465"/>
                  <a:pt x="103205" y="16357"/>
                </a:cubicBezTo>
                <a:cubicBezTo>
                  <a:pt x="138924" y="-3751"/>
                  <a:pt x="204540" y="2069"/>
                  <a:pt x="214330" y="482"/>
                </a:cubicBezTo>
                <a:cubicBezTo>
                  <a:pt x="224120" y="-1106"/>
                  <a:pt x="181787" y="1276"/>
                  <a:pt x="161943" y="6832"/>
                </a:cubicBezTo>
                <a:cubicBezTo>
                  <a:pt x="142099" y="12388"/>
                  <a:pt x="121197" y="16887"/>
                  <a:pt x="95268" y="33820"/>
                </a:cubicBezTo>
                <a:cubicBezTo>
                  <a:pt x="69339" y="50753"/>
                  <a:pt x="-1305" y="124043"/>
                  <a:pt x="18" y="121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E75B346B-CCC1-4776-AB0C-1F48816395EC}"/>
              </a:ext>
            </a:extLst>
          </p:cNvPr>
          <p:cNvSpPr/>
          <p:nvPr/>
        </p:nvSpPr>
        <p:spPr>
          <a:xfrm>
            <a:off x="7317536" y="2671710"/>
            <a:ext cx="358064" cy="30545"/>
          </a:xfrm>
          <a:custGeom>
            <a:avLst/>
            <a:gdLst>
              <a:gd name="connsiteX0" fmla="*/ 839 w 358064"/>
              <a:gd name="connsiteY0" fmla="*/ 15928 h 30545"/>
              <a:gd name="connsiteX1" fmla="*/ 151652 w 358064"/>
              <a:gd name="connsiteY1" fmla="*/ 12753 h 30545"/>
              <a:gd name="connsiteX2" fmla="*/ 237377 w 358064"/>
              <a:gd name="connsiteY2" fmla="*/ 15928 h 30545"/>
              <a:gd name="connsiteX3" fmla="*/ 358027 w 358064"/>
              <a:gd name="connsiteY3" fmla="*/ 30215 h 30545"/>
              <a:gd name="connsiteX4" fmla="*/ 224677 w 358064"/>
              <a:gd name="connsiteY4" fmla="*/ 53 h 30545"/>
              <a:gd name="connsiteX5" fmla="*/ 839 w 358064"/>
              <a:gd name="connsiteY5" fmla="*/ 15928 h 3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8064" h="30545">
                <a:moveTo>
                  <a:pt x="839" y="15928"/>
                </a:moveTo>
                <a:cubicBezTo>
                  <a:pt x="-11332" y="18045"/>
                  <a:pt x="112229" y="12753"/>
                  <a:pt x="151652" y="12753"/>
                </a:cubicBezTo>
                <a:cubicBezTo>
                  <a:pt x="191075" y="12753"/>
                  <a:pt x="202981" y="13018"/>
                  <a:pt x="237377" y="15928"/>
                </a:cubicBezTo>
                <a:cubicBezTo>
                  <a:pt x="271773" y="18838"/>
                  <a:pt x="360144" y="32861"/>
                  <a:pt x="358027" y="30215"/>
                </a:cubicBezTo>
                <a:cubicBezTo>
                  <a:pt x="355910" y="27569"/>
                  <a:pt x="285002" y="1111"/>
                  <a:pt x="224677" y="53"/>
                </a:cubicBezTo>
                <a:cubicBezTo>
                  <a:pt x="164352" y="-1005"/>
                  <a:pt x="13010" y="13811"/>
                  <a:pt x="839" y="15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8EC37543-25F0-4515-B72C-661E31AB3B15}"/>
              </a:ext>
            </a:extLst>
          </p:cNvPr>
          <p:cNvSpPr/>
          <p:nvPr/>
        </p:nvSpPr>
        <p:spPr>
          <a:xfrm>
            <a:off x="7615220" y="2720879"/>
            <a:ext cx="240630" cy="170343"/>
          </a:xfrm>
          <a:custGeom>
            <a:avLst/>
            <a:gdLst>
              <a:gd name="connsiteX0" fmla="*/ 18 w 240630"/>
              <a:gd name="connsiteY0" fmla="*/ 96 h 170343"/>
              <a:gd name="connsiteX1" fmla="*/ 128605 w 240630"/>
              <a:gd name="connsiteY1" fmla="*/ 49309 h 170343"/>
              <a:gd name="connsiteX2" fmla="*/ 187343 w 240630"/>
              <a:gd name="connsiteY2" fmla="*/ 109634 h 170343"/>
              <a:gd name="connsiteX3" fmla="*/ 239730 w 240630"/>
              <a:gd name="connsiteY3" fmla="*/ 169959 h 170343"/>
              <a:gd name="connsiteX4" fmla="*/ 214330 w 240630"/>
              <a:gd name="connsiteY4" fmla="*/ 131859 h 170343"/>
              <a:gd name="connsiteX5" fmla="*/ 138130 w 240630"/>
              <a:gd name="connsiteY5" fmla="*/ 62009 h 170343"/>
              <a:gd name="connsiteX6" fmla="*/ 18 w 240630"/>
              <a:gd name="connsiteY6" fmla="*/ 96 h 17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630" h="170343">
                <a:moveTo>
                  <a:pt x="18" y="96"/>
                </a:moveTo>
                <a:cubicBezTo>
                  <a:pt x="-1570" y="-2021"/>
                  <a:pt x="97384" y="31053"/>
                  <a:pt x="128605" y="49309"/>
                </a:cubicBezTo>
                <a:cubicBezTo>
                  <a:pt x="159826" y="67565"/>
                  <a:pt x="168822" y="89526"/>
                  <a:pt x="187343" y="109634"/>
                </a:cubicBezTo>
                <a:cubicBezTo>
                  <a:pt x="205864" y="129742"/>
                  <a:pt x="235232" y="166255"/>
                  <a:pt x="239730" y="169959"/>
                </a:cubicBezTo>
                <a:cubicBezTo>
                  <a:pt x="244228" y="173663"/>
                  <a:pt x="231263" y="149851"/>
                  <a:pt x="214330" y="131859"/>
                </a:cubicBezTo>
                <a:cubicBezTo>
                  <a:pt x="197397" y="113867"/>
                  <a:pt x="168557" y="82382"/>
                  <a:pt x="138130" y="62009"/>
                </a:cubicBezTo>
                <a:cubicBezTo>
                  <a:pt x="107703" y="41636"/>
                  <a:pt x="1606" y="2213"/>
                  <a:pt x="18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4E752759-DB1C-4FBD-8235-064DE46BBEF3}"/>
              </a:ext>
            </a:extLst>
          </p:cNvPr>
          <p:cNvSpPr/>
          <p:nvPr/>
        </p:nvSpPr>
        <p:spPr>
          <a:xfrm>
            <a:off x="7136219" y="2766781"/>
            <a:ext cx="90745" cy="84700"/>
          </a:xfrm>
          <a:custGeom>
            <a:avLst/>
            <a:gdLst>
              <a:gd name="connsiteX0" fmla="*/ 1181 w 90745"/>
              <a:gd name="connsiteY0" fmla="*/ 84369 h 84700"/>
              <a:gd name="connsiteX1" fmla="*/ 90081 w 90745"/>
              <a:gd name="connsiteY1" fmla="*/ 1819 h 84700"/>
              <a:gd name="connsiteX2" fmla="*/ 40869 w 90745"/>
              <a:gd name="connsiteY2" fmla="*/ 30394 h 84700"/>
              <a:gd name="connsiteX3" fmla="*/ 1181 w 90745"/>
              <a:gd name="connsiteY3" fmla="*/ 84369 h 8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745" h="84700">
                <a:moveTo>
                  <a:pt x="1181" y="84369"/>
                </a:moveTo>
                <a:cubicBezTo>
                  <a:pt x="9383" y="79607"/>
                  <a:pt x="83466" y="10815"/>
                  <a:pt x="90081" y="1819"/>
                </a:cubicBezTo>
                <a:cubicBezTo>
                  <a:pt x="96696" y="-7177"/>
                  <a:pt x="51981" y="19546"/>
                  <a:pt x="40869" y="30394"/>
                </a:cubicBezTo>
                <a:cubicBezTo>
                  <a:pt x="29757" y="41242"/>
                  <a:pt x="-7021" y="89131"/>
                  <a:pt x="1181" y="84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28270E2D-DAEA-4B38-909E-B5757D913BCF}"/>
              </a:ext>
            </a:extLst>
          </p:cNvPr>
          <p:cNvSpPr/>
          <p:nvPr/>
        </p:nvSpPr>
        <p:spPr>
          <a:xfrm>
            <a:off x="7178618" y="2760455"/>
            <a:ext cx="109605" cy="99402"/>
          </a:xfrm>
          <a:custGeom>
            <a:avLst/>
            <a:gdLst>
              <a:gd name="connsiteX0" fmla="*/ 57 w 109605"/>
              <a:gd name="connsiteY0" fmla="*/ 98633 h 99402"/>
              <a:gd name="connsiteX1" fmla="*/ 81020 w 109605"/>
              <a:gd name="connsiteY1" fmla="*/ 28783 h 99402"/>
              <a:gd name="connsiteX2" fmla="*/ 109595 w 109605"/>
              <a:gd name="connsiteY2" fmla="*/ 208 h 99402"/>
              <a:gd name="connsiteX3" fmla="*/ 84195 w 109605"/>
              <a:gd name="connsiteY3" fmla="*/ 41483 h 99402"/>
              <a:gd name="connsiteX4" fmla="*/ 68320 w 109605"/>
              <a:gd name="connsiteY4" fmla="*/ 65295 h 99402"/>
              <a:gd name="connsiteX5" fmla="*/ 57 w 109605"/>
              <a:gd name="connsiteY5" fmla="*/ 98633 h 99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605" h="99402">
                <a:moveTo>
                  <a:pt x="57" y="98633"/>
                </a:moveTo>
                <a:cubicBezTo>
                  <a:pt x="2174" y="92548"/>
                  <a:pt x="62764" y="45187"/>
                  <a:pt x="81020" y="28783"/>
                </a:cubicBezTo>
                <a:cubicBezTo>
                  <a:pt x="99276" y="12379"/>
                  <a:pt x="109066" y="-1909"/>
                  <a:pt x="109595" y="208"/>
                </a:cubicBezTo>
                <a:cubicBezTo>
                  <a:pt x="110124" y="2325"/>
                  <a:pt x="91074" y="30635"/>
                  <a:pt x="84195" y="41483"/>
                </a:cubicBezTo>
                <a:cubicBezTo>
                  <a:pt x="77316" y="52331"/>
                  <a:pt x="82078" y="57622"/>
                  <a:pt x="68320" y="65295"/>
                </a:cubicBezTo>
                <a:cubicBezTo>
                  <a:pt x="54562" y="72968"/>
                  <a:pt x="-2060" y="104718"/>
                  <a:pt x="57" y="98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7B0A2777-BD71-4F3C-98E3-07BECC87B890}"/>
              </a:ext>
            </a:extLst>
          </p:cNvPr>
          <p:cNvSpPr/>
          <p:nvPr/>
        </p:nvSpPr>
        <p:spPr>
          <a:xfrm>
            <a:off x="7450138" y="2772868"/>
            <a:ext cx="244533" cy="27180"/>
          </a:xfrm>
          <a:custGeom>
            <a:avLst/>
            <a:gdLst>
              <a:gd name="connsiteX0" fmla="*/ 0 w 244533"/>
              <a:gd name="connsiteY0" fmla="*/ 21132 h 27180"/>
              <a:gd name="connsiteX1" fmla="*/ 161925 w 244533"/>
              <a:gd name="connsiteY1" fmla="*/ 25895 h 27180"/>
              <a:gd name="connsiteX2" fmla="*/ 244475 w 244533"/>
              <a:gd name="connsiteY2" fmla="*/ 495 h 27180"/>
              <a:gd name="connsiteX3" fmla="*/ 176212 w 244533"/>
              <a:gd name="connsiteY3" fmla="*/ 8432 h 27180"/>
              <a:gd name="connsiteX4" fmla="*/ 0 w 244533"/>
              <a:gd name="connsiteY4" fmla="*/ 21132 h 2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533" h="27180">
                <a:moveTo>
                  <a:pt x="0" y="21132"/>
                </a:moveTo>
                <a:cubicBezTo>
                  <a:pt x="60589" y="25233"/>
                  <a:pt x="121179" y="29334"/>
                  <a:pt x="161925" y="25895"/>
                </a:cubicBezTo>
                <a:cubicBezTo>
                  <a:pt x="202671" y="22456"/>
                  <a:pt x="242094" y="3405"/>
                  <a:pt x="244475" y="495"/>
                </a:cubicBezTo>
                <a:cubicBezTo>
                  <a:pt x="246856" y="-2415"/>
                  <a:pt x="176212" y="8432"/>
                  <a:pt x="176212" y="8432"/>
                </a:cubicBezTo>
                <a:lnTo>
                  <a:pt x="0" y="2113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373CB65D-D1B5-4E67-B4E7-BC168026C997}"/>
              </a:ext>
            </a:extLst>
          </p:cNvPr>
          <p:cNvSpPr/>
          <p:nvPr/>
        </p:nvSpPr>
        <p:spPr>
          <a:xfrm>
            <a:off x="7289800" y="2764817"/>
            <a:ext cx="184171" cy="76940"/>
          </a:xfrm>
          <a:custGeom>
            <a:avLst/>
            <a:gdLst>
              <a:gd name="connsiteX0" fmla="*/ 0 w 184171"/>
              <a:gd name="connsiteY0" fmla="*/ 76808 h 76940"/>
              <a:gd name="connsiteX1" fmla="*/ 71438 w 184171"/>
              <a:gd name="connsiteY1" fmla="*/ 19658 h 76940"/>
              <a:gd name="connsiteX2" fmla="*/ 69850 w 184171"/>
              <a:gd name="connsiteY2" fmla="*/ 43471 h 76940"/>
              <a:gd name="connsiteX3" fmla="*/ 184150 w 184171"/>
              <a:gd name="connsiteY3" fmla="*/ 56171 h 76940"/>
              <a:gd name="connsiteX4" fmla="*/ 79375 w 184171"/>
              <a:gd name="connsiteY4" fmla="*/ 32358 h 76940"/>
              <a:gd name="connsiteX5" fmla="*/ 69850 w 184171"/>
              <a:gd name="connsiteY5" fmla="*/ 608 h 76940"/>
              <a:gd name="connsiteX6" fmla="*/ 0 w 184171"/>
              <a:gd name="connsiteY6" fmla="*/ 76808 h 76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171" h="76940">
                <a:moveTo>
                  <a:pt x="0" y="76808"/>
                </a:moveTo>
                <a:cubicBezTo>
                  <a:pt x="265" y="79983"/>
                  <a:pt x="59796" y="25214"/>
                  <a:pt x="71438" y="19658"/>
                </a:cubicBezTo>
                <a:cubicBezTo>
                  <a:pt x="83080" y="14102"/>
                  <a:pt x="51065" y="37386"/>
                  <a:pt x="69850" y="43471"/>
                </a:cubicBezTo>
                <a:cubicBezTo>
                  <a:pt x="88635" y="49556"/>
                  <a:pt x="182563" y="58023"/>
                  <a:pt x="184150" y="56171"/>
                </a:cubicBezTo>
                <a:cubicBezTo>
                  <a:pt x="185737" y="54319"/>
                  <a:pt x="98425" y="41618"/>
                  <a:pt x="79375" y="32358"/>
                </a:cubicBezTo>
                <a:cubicBezTo>
                  <a:pt x="60325" y="23098"/>
                  <a:pt x="81492" y="-4419"/>
                  <a:pt x="69850" y="608"/>
                </a:cubicBezTo>
                <a:cubicBezTo>
                  <a:pt x="58208" y="5635"/>
                  <a:pt x="-265" y="73633"/>
                  <a:pt x="0" y="76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75D1D8BA-673E-4D55-ACBA-7AAEB8839754}"/>
              </a:ext>
            </a:extLst>
          </p:cNvPr>
          <p:cNvSpPr/>
          <p:nvPr/>
        </p:nvSpPr>
        <p:spPr>
          <a:xfrm>
            <a:off x="7670778" y="2804257"/>
            <a:ext cx="157213" cy="70824"/>
          </a:xfrm>
          <a:custGeom>
            <a:avLst/>
            <a:gdLst>
              <a:gd name="connsiteX0" fmla="*/ 22 w 157213"/>
              <a:gd name="connsiteY0" fmla="*/ 8793 h 70824"/>
              <a:gd name="connsiteX1" fmla="*/ 80985 w 157213"/>
              <a:gd name="connsiteY1" fmla="*/ 4031 h 70824"/>
              <a:gd name="connsiteX2" fmla="*/ 157185 w 157213"/>
              <a:gd name="connsiteY2" fmla="*/ 70706 h 70824"/>
              <a:gd name="connsiteX3" fmla="*/ 88922 w 157213"/>
              <a:gd name="connsiteY3" fmla="*/ 19906 h 70824"/>
              <a:gd name="connsiteX4" fmla="*/ 22 w 157213"/>
              <a:gd name="connsiteY4" fmla="*/ 8793 h 7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213" h="70824">
                <a:moveTo>
                  <a:pt x="22" y="8793"/>
                </a:moveTo>
                <a:cubicBezTo>
                  <a:pt x="-1301" y="6147"/>
                  <a:pt x="54791" y="-6288"/>
                  <a:pt x="80985" y="4031"/>
                </a:cubicBezTo>
                <a:cubicBezTo>
                  <a:pt x="107179" y="14350"/>
                  <a:pt x="155862" y="68060"/>
                  <a:pt x="157185" y="70706"/>
                </a:cubicBezTo>
                <a:cubicBezTo>
                  <a:pt x="158508" y="73352"/>
                  <a:pt x="113264" y="31018"/>
                  <a:pt x="88922" y="19906"/>
                </a:cubicBezTo>
                <a:cubicBezTo>
                  <a:pt x="64580" y="8794"/>
                  <a:pt x="1345" y="11439"/>
                  <a:pt x="22" y="8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D44A518D-58CC-4869-9FEE-8E8801CEA4A5}"/>
              </a:ext>
            </a:extLst>
          </p:cNvPr>
          <p:cNvSpPr/>
          <p:nvPr/>
        </p:nvSpPr>
        <p:spPr>
          <a:xfrm>
            <a:off x="7169524" y="3162296"/>
            <a:ext cx="116339" cy="106528"/>
          </a:xfrm>
          <a:custGeom>
            <a:avLst/>
            <a:gdLst>
              <a:gd name="connsiteX0" fmla="*/ 115514 w 116339"/>
              <a:gd name="connsiteY0" fmla="*/ 4 h 106528"/>
              <a:gd name="connsiteX1" fmla="*/ 20264 w 116339"/>
              <a:gd name="connsiteY1" fmla="*/ 61917 h 106528"/>
              <a:gd name="connsiteX2" fmla="*/ 4389 w 116339"/>
              <a:gd name="connsiteY2" fmla="*/ 100017 h 106528"/>
              <a:gd name="connsiteX3" fmla="*/ 79001 w 116339"/>
              <a:gd name="connsiteY3" fmla="*/ 106367 h 106528"/>
              <a:gd name="connsiteX4" fmla="*/ 115514 w 116339"/>
              <a:gd name="connsiteY4" fmla="*/ 98429 h 106528"/>
              <a:gd name="connsiteX5" fmla="*/ 88526 w 116339"/>
              <a:gd name="connsiteY5" fmla="*/ 88904 h 106528"/>
              <a:gd name="connsiteX6" fmla="*/ 67889 w 116339"/>
              <a:gd name="connsiteY6" fmla="*/ 65092 h 106528"/>
              <a:gd name="connsiteX7" fmla="*/ 115514 w 116339"/>
              <a:gd name="connsiteY7" fmla="*/ 4 h 10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339" h="106528">
                <a:moveTo>
                  <a:pt x="115514" y="4"/>
                </a:moveTo>
                <a:cubicBezTo>
                  <a:pt x="107576" y="-525"/>
                  <a:pt x="38785" y="45248"/>
                  <a:pt x="20264" y="61917"/>
                </a:cubicBezTo>
                <a:cubicBezTo>
                  <a:pt x="1743" y="78586"/>
                  <a:pt x="-5400" y="92609"/>
                  <a:pt x="4389" y="100017"/>
                </a:cubicBezTo>
                <a:cubicBezTo>
                  <a:pt x="14178" y="107425"/>
                  <a:pt x="60480" y="106632"/>
                  <a:pt x="79001" y="106367"/>
                </a:cubicBezTo>
                <a:cubicBezTo>
                  <a:pt x="97522" y="106102"/>
                  <a:pt x="113927" y="101339"/>
                  <a:pt x="115514" y="98429"/>
                </a:cubicBezTo>
                <a:cubicBezTo>
                  <a:pt x="117101" y="95519"/>
                  <a:pt x="96464" y="94460"/>
                  <a:pt x="88526" y="88904"/>
                </a:cubicBezTo>
                <a:cubicBezTo>
                  <a:pt x="80588" y="83348"/>
                  <a:pt x="64185" y="77792"/>
                  <a:pt x="67889" y="65092"/>
                </a:cubicBezTo>
                <a:cubicBezTo>
                  <a:pt x="71593" y="52392"/>
                  <a:pt x="123452" y="533"/>
                  <a:pt x="11551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FEF3DFB3-E543-4C04-99D5-86369AECA62D}"/>
              </a:ext>
            </a:extLst>
          </p:cNvPr>
          <p:cNvSpPr/>
          <p:nvPr/>
        </p:nvSpPr>
        <p:spPr>
          <a:xfrm>
            <a:off x="7486214" y="3135199"/>
            <a:ext cx="164979" cy="84586"/>
          </a:xfrm>
          <a:custGeom>
            <a:avLst/>
            <a:gdLst>
              <a:gd name="connsiteX0" fmla="*/ 163949 w 164979"/>
              <a:gd name="connsiteY0" fmla="*/ 55676 h 84586"/>
              <a:gd name="connsiteX1" fmla="*/ 71874 w 164979"/>
              <a:gd name="connsiteY1" fmla="*/ 28689 h 84586"/>
              <a:gd name="connsiteX2" fmla="*/ 60761 w 164979"/>
              <a:gd name="connsiteY2" fmla="*/ 47739 h 84586"/>
              <a:gd name="connsiteX3" fmla="*/ 46474 w 164979"/>
              <a:gd name="connsiteY3" fmla="*/ 84251 h 84586"/>
              <a:gd name="connsiteX4" fmla="*/ 40124 w 164979"/>
              <a:gd name="connsiteY4" fmla="*/ 62026 h 84586"/>
              <a:gd name="connsiteX5" fmla="*/ 3611 w 164979"/>
              <a:gd name="connsiteY5" fmla="*/ 114 h 84586"/>
              <a:gd name="connsiteX6" fmla="*/ 163949 w 164979"/>
              <a:gd name="connsiteY6" fmla="*/ 55676 h 8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979" h="84586">
                <a:moveTo>
                  <a:pt x="163949" y="55676"/>
                </a:moveTo>
                <a:cubicBezTo>
                  <a:pt x="175326" y="60438"/>
                  <a:pt x="89072" y="30012"/>
                  <a:pt x="71874" y="28689"/>
                </a:cubicBezTo>
                <a:cubicBezTo>
                  <a:pt x="54676" y="27366"/>
                  <a:pt x="64994" y="38479"/>
                  <a:pt x="60761" y="47739"/>
                </a:cubicBezTo>
                <a:cubicBezTo>
                  <a:pt x="56528" y="56999"/>
                  <a:pt x="49913" y="81870"/>
                  <a:pt x="46474" y="84251"/>
                </a:cubicBezTo>
                <a:cubicBezTo>
                  <a:pt x="43035" y="86632"/>
                  <a:pt x="47268" y="76049"/>
                  <a:pt x="40124" y="62026"/>
                </a:cubicBezTo>
                <a:cubicBezTo>
                  <a:pt x="32980" y="48003"/>
                  <a:pt x="-13058" y="3024"/>
                  <a:pt x="3611" y="114"/>
                </a:cubicBezTo>
                <a:cubicBezTo>
                  <a:pt x="20280" y="-2796"/>
                  <a:pt x="152572" y="50914"/>
                  <a:pt x="163949" y="55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00C77022-A9FB-4EEE-8AF4-57D9BE9DA6B5}"/>
              </a:ext>
            </a:extLst>
          </p:cNvPr>
          <p:cNvSpPr/>
          <p:nvPr/>
        </p:nvSpPr>
        <p:spPr>
          <a:xfrm>
            <a:off x="7523163" y="3165475"/>
            <a:ext cx="119114" cy="22107"/>
          </a:xfrm>
          <a:custGeom>
            <a:avLst/>
            <a:gdLst>
              <a:gd name="connsiteX0" fmla="*/ 0 w 119114"/>
              <a:gd name="connsiteY0" fmla="*/ 0 h 22107"/>
              <a:gd name="connsiteX1" fmla="*/ 76200 w 119114"/>
              <a:gd name="connsiteY1" fmla="*/ 20638 h 22107"/>
              <a:gd name="connsiteX2" fmla="*/ 119062 w 119114"/>
              <a:gd name="connsiteY2" fmla="*/ 19050 h 22107"/>
              <a:gd name="connsiteX3" fmla="*/ 85725 w 119114"/>
              <a:gd name="connsiteY3" fmla="*/ 7938 h 22107"/>
              <a:gd name="connsiteX4" fmla="*/ 0 w 119114"/>
              <a:gd name="connsiteY4" fmla="*/ 0 h 2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14" h="22107">
                <a:moveTo>
                  <a:pt x="0" y="0"/>
                </a:moveTo>
                <a:cubicBezTo>
                  <a:pt x="28178" y="8731"/>
                  <a:pt x="56356" y="17463"/>
                  <a:pt x="76200" y="20638"/>
                </a:cubicBezTo>
                <a:cubicBezTo>
                  <a:pt x="96044" y="23813"/>
                  <a:pt x="117474" y="21167"/>
                  <a:pt x="119062" y="19050"/>
                </a:cubicBezTo>
                <a:cubicBezTo>
                  <a:pt x="120650" y="16933"/>
                  <a:pt x="85725" y="7938"/>
                  <a:pt x="85725" y="793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65EA50F6-2C30-4248-8538-F13E68E94543}"/>
              </a:ext>
            </a:extLst>
          </p:cNvPr>
          <p:cNvSpPr/>
          <p:nvPr/>
        </p:nvSpPr>
        <p:spPr>
          <a:xfrm>
            <a:off x="7549462" y="3227388"/>
            <a:ext cx="116576" cy="52488"/>
          </a:xfrm>
          <a:custGeom>
            <a:avLst/>
            <a:gdLst>
              <a:gd name="connsiteX0" fmla="*/ 124513 w 125106"/>
              <a:gd name="connsiteY0" fmla="*/ 81 h 55744"/>
              <a:gd name="connsiteX1" fmla="*/ 2276 w 125106"/>
              <a:gd name="connsiteY1" fmla="*/ 54056 h 55744"/>
              <a:gd name="connsiteX2" fmla="*/ 48313 w 125106"/>
              <a:gd name="connsiteY2" fmla="*/ 41356 h 55744"/>
              <a:gd name="connsiteX3" fmla="*/ 124513 w 125106"/>
              <a:gd name="connsiteY3" fmla="*/ 81 h 5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106" h="55744">
                <a:moveTo>
                  <a:pt x="124513" y="81"/>
                </a:moveTo>
                <a:cubicBezTo>
                  <a:pt x="116840" y="2198"/>
                  <a:pt x="14976" y="47177"/>
                  <a:pt x="2276" y="54056"/>
                </a:cubicBezTo>
                <a:cubicBezTo>
                  <a:pt x="-10424" y="60935"/>
                  <a:pt x="33496" y="44796"/>
                  <a:pt x="48313" y="41356"/>
                </a:cubicBezTo>
                <a:cubicBezTo>
                  <a:pt x="63130" y="37916"/>
                  <a:pt x="132186" y="-2036"/>
                  <a:pt x="124513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D0BD0D54-EE25-4B28-9117-B48404300EB1}"/>
              </a:ext>
            </a:extLst>
          </p:cNvPr>
          <p:cNvSpPr/>
          <p:nvPr/>
        </p:nvSpPr>
        <p:spPr>
          <a:xfrm>
            <a:off x="6923362" y="2916736"/>
            <a:ext cx="61787" cy="275630"/>
          </a:xfrm>
          <a:custGeom>
            <a:avLst/>
            <a:gdLst>
              <a:gd name="connsiteX0" fmla="*/ 61638 w 61787"/>
              <a:gd name="connsiteY0" fmla="*/ 31 h 275630"/>
              <a:gd name="connsiteX1" fmla="*/ 19305 w 61787"/>
              <a:gd name="connsiteY1" fmla="*/ 116447 h 275630"/>
              <a:gd name="connsiteX2" fmla="*/ 19305 w 61787"/>
              <a:gd name="connsiteY2" fmla="*/ 273081 h 275630"/>
              <a:gd name="connsiteX3" fmla="*/ 19305 w 61787"/>
              <a:gd name="connsiteY3" fmla="*/ 207464 h 275630"/>
              <a:gd name="connsiteX4" fmla="*/ 2371 w 61787"/>
              <a:gd name="connsiteY4" fmla="*/ 127031 h 275630"/>
              <a:gd name="connsiteX5" fmla="*/ 61638 w 61787"/>
              <a:gd name="connsiteY5" fmla="*/ 31 h 27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787" h="275630">
                <a:moveTo>
                  <a:pt x="61638" y="31"/>
                </a:moveTo>
                <a:cubicBezTo>
                  <a:pt x="64460" y="-1733"/>
                  <a:pt x="26360" y="70939"/>
                  <a:pt x="19305" y="116447"/>
                </a:cubicBezTo>
                <a:cubicBezTo>
                  <a:pt x="12250" y="161955"/>
                  <a:pt x="19305" y="273081"/>
                  <a:pt x="19305" y="273081"/>
                </a:cubicBezTo>
                <a:cubicBezTo>
                  <a:pt x="19305" y="288250"/>
                  <a:pt x="22127" y="231806"/>
                  <a:pt x="19305" y="207464"/>
                </a:cubicBezTo>
                <a:cubicBezTo>
                  <a:pt x="16483" y="183122"/>
                  <a:pt x="-7507" y="158076"/>
                  <a:pt x="2371" y="127031"/>
                </a:cubicBezTo>
                <a:cubicBezTo>
                  <a:pt x="12249" y="95987"/>
                  <a:pt x="58816" y="1795"/>
                  <a:pt x="61638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F946D6AA-8CA1-47B0-B3A3-F7A9DF5051DE}"/>
              </a:ext>
            </a:extLst>
          </p:cNvPr>
          <p:cNvSpPr/>
          <p:nvPr/>
        </p:nvSpPr>
        <p:spPr>
          <a:xfrm>
            <a:off x="6752156" y="2836228"/>
            <a:ext cx="125099" cy="311765"/>
          </a:xfrm>
          <a:custGeom>
            <a:avLst/>
            <a:gdLst>
              <a:gd name="connsiteX0" fmla="*/ 11 w 125099"/>
              <a:gd name="connsiteY0" fmla="*/ 105 h 311765"/>
              <a:gd name="connsiteX1" fmla="*/ 93144 w 125099"/>
              <a:gd name="connsiteY1" fmla="*/ 120755 h 311765"/>
              <a:gd name="connsiteX2" fmla="*/ 124894 w 125099"/>
              <a:gd name="connsiteY2" fmla="*/ 309139 h 311765"/>
              <a:gd name="connsiteX3" fmla="*/ 105844 w 125099"/>
              <a:gd name="connsiteY3" fmla="*/ 222355 h 311765"/>
              <a:gd name="connsiteX4" fmla="*/ 86794 w 125099"/>
              <a:gd name="connsiteY4" fmla="*/ 101705 h 311765"/>
              <a:gd name="connsiteX5" fmla="*/ 11 w 125099"/>
              <a:gd name="connsiteY5" fmla="*/ 105 h 311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099" h="311765">
                <a:moveTo>
                  <a:pt x="11" y="105"/>
                </a:moveTo>
                <a:cubicBezTo>
                  <a:pt x="1069" y="3280"/>
                  <a:pt x="72330" y="69249"/>
                  <a:pt x="93144" y="120755"/>
                </a:cubicBezTo>
                <a:cubicBezTo>
                  <a:pt x="113958" y="172261"/>
                  <a:pt x="122777" y="292206"/>
                  <a:pt x="124894" y="309139"/>
                </a:cubicBezTo>
                <a:cubicBezTo>
                  <a:pt x="127011" y="326072"/>
                  <a:pt x="112194" y="256927"/>
                  <a:pt x="105844" y="222355"/>
                </a:cubicBezTo>
                <a:cubicBezTo>
                  <a:pt x="99494" y="187783"/>
                  <a:pt x="101963" y="137335"/>
                  <a:pt x="86794" y="101705"/>
                </a:cubicBezTo>
                <a:cubicBezTo>
                  <a:pt x="71625" y="66075"/>
                  <a:pt x="-1047" y="-3070"/>
                  <a:pt x="11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593C30CF-4BF8-436C-AC9B-CC741ED9D224}"/>
              </a:ext>
            </a:extLst>
          </p:cNvPr>
          <p:cNvSpPr/>
          <p:nvPr/>
        </p:nvSpPr>
        <p:spPr>
          <a:xfrm>
            <a:off x="7016122" y="3443253"/>
            <a:ext cx="26563" cy="179672"/>
          </a:xfrm>
          <a:custGeom>
            <a:avLst/>
            <a:gdLst>
              <a:gd name="connsiteX0" fmla="*/ 4861 w 26563"/>
              <a:gd name="connsiteY0" fmla="*/ 2680 h 179672"/>
              <a:gd name="connsiteX1" fmla="*/ 23911 w 26563"/>
              <a:gd name="connsiteY1" fmla="*/ 174130 h 179672"/>
              <a:gd name="connsiteX2" fmla="*/ 23911 w 26563"/>
              <a:gd name="connsiteY2" fmla="*/ 131797 h 179672"/>
              <a:gd name="connsiteX3" fmla="*/ 628 w 26563"/>
              <a:gd name="connsiteY3" fmla="*/ 72530 h 179672"/>
              <a:gd name="connsiteX4" fmla="*/ 4861 w 26563"/>
              <a:gd name="connsiteY4" fmla="*/ 2680 h 179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63" h="179672">
                <a:moveTo>
                  <a:pt x="4861" y="2680"/>
                </a:moveTo>
                <a:cubicBezTo>
                  <a:pt x="8742" y="19613"/>
                  <a:pt x="20736" y="152611"/>
                  <a:pt x="23911" y="174130"/>
                </a:cubicBezTo>
                <a:cubicBezTo>
                  <a:pt x="27086" y="195649"/>
                  <a:pt x="27792" y="148730"/>
                  <a:pt x="23911" y="131797"/>
                </a:cubicBezTo>
                <a:cubicBezTo>
                  <a:pt x="20031" y="114864"/>
                  <a:pt x="2392" y="91227"/>
                  <a:pt x="628" y="72530"/>
                </a:cubicBezTo>
                <a:cubicBezTo>
                  <a:pt x="-1136" y="53833"/>
                  <a:pt x="980" y="-14253"/>
                  <a:pt x="4861" y="2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104A98E1-C28D-4507-84A5-A34B7C7466F0}"/>
              </a:ext>
            </a:extLst>
          </p:cNvPr>
          <p:cNvSpPr/>
          <p:nvPr/>
        </p:nvSpPr>
        <p:spPr>
          <a:xfrm>
            <a:off x="6819887" y="3377527"/>
            <a:ext cx="25462" cy="220908"/>
          </a:xfrm>
          <a:custGeom>
            <a:avLst/>
            <a:gdLst>
              <a:gd name="connsiteX0" fmla="*/ 14830 w 25462"/>
              <a:gd name="connsiteY0" fmla="*/ 673 h 220908"/>
              <a:gd name="connsiteX1" fmla="*/ 25413 w 25462"/>
              <a:gd name="connsiteY1" fmla="*/ 214456 h 220908"/>
              <a:gd name="connsiteX2" fmla="*/ 10596 w 25462"/>
              <a:gd name="connsiteY2" fmla="*/ 163656 h 220908"/>
              <a:gd name="connsiteX3" fmla="*/ 13 w 25462"/>
              <a:gd name="connsiteY3" fmla="*/ 146723 h 220908"/>
              <a:gd name="connsiteX4" fmla="*/ 14830 w 25462"/>
              <a:gd name="connsiteY4" fmla="*/ 673 h 22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62" h="220908">
                <a:moveTo>
                  <a:pt x="14830" y="673"/>
                </a:moveTo>
                <a:cubicBezTo>
                  <a:pt x="19063" y="11962"/>
                  <a:pt x="26119" y="187292"/>
                  <a:pt x="25413" y="214456"/>
                </a:cubicBezTo>
                <a:cubicBezTo>
                  <a:pt x="24707" y="241620"/>
                  <a:pt x="14829" y="174945"/>
                  <a:pt x="10596" y="163656"/>
                </a:cubicBezTo>
                <a:cubicBezTo>
                  <a:pt x="6363" y="152367"/>
                  <a:pt x="-340" y="170006"/>
                  <a:pt x="13" y="146723"/>
                </a:cubicBezTo>
                <a:cubicBezTo>
                  <a:pt x="366" y="123440"/>
                  <a:pt x="10597" y="-10616"/>
                  <a:pt x="14830" y="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29240917-9106-4A15-B2E5-67207930CFE9}"/>
              </a:ext>
            </a:extLst>
          </p:cNvPr>
          <p:cNvSpPr/>
          <p:nvPr/>
        </p:nvSpPr>
        <p:spPr>
          <a:xfrm>
            <a:off x="6517949" y="3746499"/>
            <a:ext cx="202856" cy="345079"/>
          </a:xfrm>
          <a:custGeom>
            <a:avLst/>
            <a:gdLst>
              <a:gd name="connsiteX0" fmla="*/ 153784 w 202856"/>
              <a:gd name="connsiteY0" fmla="*/ 1 h 345079"/>
              <a:gd name="connsiteX1" fmla="*/ 11968 w 202856"/>
              <a:gd name="connsiteY1" fmla="*/ 135468 h 345079"/>
              <a:gd name="connsiteX2" fmla="*/ 11968 w 202856"/>
              <a:gd name="connsiteY2" fmla="*/ 283634 h 345079"/>
              <a:gd name="connsiteX3" fmla="*/ 47951 w 202856"/>
              <a:gd name="connsiteY3" fmla="*/ 304801 h 345079"/>
              <a:gd name="connsiteX4" fmla="*/ 202468 w 202856"/>
              <a:gd name="connsiteY4" fmla="*/ 345018 h 345079"/>
              <a:gd name="connsiteX5" fmla="*/ 90284 w 202856"/>
              <a:gd name="connsiteY5" fmla="*/ 313268 h 345079"/>
              <a:gd name="connsiteX6" fmla="*/ 33134 w 202856"/>
              <a:gd name="connsiteY6" fmla="*/ 285751 h 345079"/>
              <a:gd name="connsiteX7" fmla="*/ 22551 w 202856"/>
              <a:gd name="connsiteY7" fmla="*/ 264584 h 345079"/>
              <a:gd name="connsiteX8" fmla="*/ 39484 w 202856"/>
              <a:gd name="connsiteY8" fmla="*/ 133351 h 345079"/>
              <a:gd name="connsiteX9" fmla="*/ 153784 w 202856"/>
              <a:gd name="connsiteY9" fmla="*/ 1 h 345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856" h="345079">
                <a:moveTo>
                  <a:pt x="153784" y="1"/>
                </a:moveTo>
                <a:cubicBezTo>
                  <a:pt x="149198" y="354"/>
                  <a:pt x="35604" y="88196"/>
                  <a:pt x="11968" y="135468"/>
                </a:cubicBezTo>
                <a:cubicBezTo>
                  <a:pt x="-11668" y="182740"/>
                  <a:pt x="5971" y="255412"/>
                  <a:pt x="11968" y="283634"/>
                </a:cubicBezTo>
                <a:cubicBezTo>
                  <a:pt x="17965" y="311856"/>
                  <a:pt x="16201" y="294570"/>
                  <a:pt x="47951" y="304801"/>
                </a:cubicBezTo>
                <a:cubicBezTo>
                  <a:pt x="79701" y="315032"/>
                  <a:pt x="195413" y="343607"/>
                  <a:pt x="202468" y="345018"/>
                </a:cubicBezTo>
                <a:cubicBezTo>
                  <a:pt x="209524" y="346429"/>
                  <a:pt x="118506" y="323146"/>
                  <a:pt x="90284" y="313268"/>
                </a:cubicBezTo>
                <a:cubicBezTo>
                  <a:pt x="62062" y="303390"/>
                  <a:pt x="44423" y="293865"/>
                  <a:pt x="33134" y="285751"/>
                </a:cubicBezTo>
                <a:cubicBezTo>
                  <a:pt x="21845" y="277637"/>
                  <a:pt x="21493" y="289984"/>
                  <a:pt x="22551" y="264584"/>
                </a:cubicBezTo>
                <a:cubicBezTo>
                  <a:pt x="23609" y="239184"/>
                  <a:pt x="17965" y="176742"/>
                  <a:pt x="39484" y="133351"/>
                </a:cubicBezTo>
                <a:cubicBezTo>
                  <a:pt x="61003" y="89960"/>
                  <a:pt x="158370" y="-352"/>
                  <a:pt x="15378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8CCE5E1E-C32F-4F83-B426-11B120120504}"/>
              </a:ext>
            </a:extLst>
          </p:cNvPr>
          <p:cNvSpPr/>
          <p:nvPr/>
        </p:nvSpPr>
        <p:spPr>
          <a:xfrm>
            <a:off x="7228409" y="3848095"/>
            <a:ext cx="58761" cy="210448"/>
          </a:xfrm>
          <a:custGeom>
            <a:avLst/>
            <a:gdLst>
              <a:gd name="connsiteX0" fmla="*/ 8 w 58761"/>
              <a:gd name="connsiteY0" fmla="*/ 5 h 210448"/>
              <a:gd name="connsiteX1" fmla="*/ 50808 w 58761"/>
              <a:gd name="connsiteY1" fmla="*/ 93138 h 210448"/>
              <a:gd name="connsiteX2" fmla="*/ 44458 w 58761"/>
              <a:gd name="connsiteY2" fmla="*/ 209555 h 210448"/>
              <a:gd name="connsiteX3" fmla="*/ 55041 w 58761"/>
              <a:gd name="connsiteY3" fmla="*/ 143938 h 210448"/>
              <a:gd name="connsiteX4" fmla="*/ 55041 w 58761"/>
              <a:gd name="connsiteY4" fmla="*/ 88905 h 210448"/>
              <a:gd name="connsiteX5" fmla="*/ 8 w 58761"/>
              <a:gd name="connsiteY5" fmla="*/ 5 h 210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761" h="210448">
                <a:moveTo>
                  <a:pt x="8" y="5"/>
                </a:moveTo>
                <a:cubicBezTo>
                  <a:pt x="-697" y="710"/>
                  <a:pt x="43400" y="58213"/>
                  <a:pt x="50808" y="93138"/>
                </a:cubicBezTo>
                <a:cubicBezTo>
                  <a:pt x="58216" y="128063"/>
                  <a:pt x="43752" y="201088"/>
                  <a:pt x="44458" y="209555"/>
                </a:cubicBezTo>
                <a:cubicBezTo>
                  <a:pt x="45164" y="218022"/>
                  <a:pt x="53277" y="164046"/>
                  <a:pt x="55041" y="143938"/>
                </a:cubicBezTo>
                <a:cubicBezTo>
                  <a:pt x="56805" y="123830"/>
                  <a:pt x="62449" y="112894"/>
                  <a:pt x="55041" y="88905"/>
                </a:cubicBezTo>
                <a:cubicBezTo>
                  <a:pt x="47633" y="64916"/>
                  <a:pt x="713" y="-700"/>
                  <a:pt x="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E1C40F39-AAE8-4AD6-BD43-7D6D79D66DE9}"/>
              </a:ext>
            </a:extLst>
          </p:cNvPr>
          <p:cNvSpPr/>
          <p:nvPr/>
        </p:nvSpPr>
        <p:spPr>
          <a:xfrm>
            <a:off x="6997650" y="3688614"/>
            <a:ext cx="81497" cy="191237"/>
          </a:xfrm>
          <a:custGeom>
            <a:avLst/>
            <a:gdLst>
              <a:gd name="connsiteX0" fmla="*/ 50 w 81497"/>
              <a:gd name="connsiteY0" fmla="*/ 191236 h 191237"/>
              <a:gd name="connsiteX1" fmla="*/ 78367 w 81497"/>
              <a:gd name="connsiteY1" fmla="*/ 121386 h 191237"/>
              <a:gd name="connsiteX2" fmla="*/ 61433 w 81497"/>
              <a:gd name="connsiteY2" fmla="*/ 108686 h 191237"/>
              <a:gd name="connsiteX3" fmla="*/ 19100 w 81497"/>
              <a:gd name="connsiteY3" fmla="*/ 736 h 191237"/>
              <a:gd name="connsiteX4" fmla="*/ 25450 w 81497"/>
              <a:gd name="connsiteY4" fmla="*/ 64236 h 191237"/>
              <a:gd name="connsiteX5" fmla="*/ 65667 w 81497"/>
              <a:gd name="connsiteY5" fmla="*/ 123503 h 191237"/>
              <a:gd name="connsiteX6" fmla="*/ 50 w 81497"/>
              <a:gd name="connsiteY6" fmla="*/ 191236 h 19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497" h="191237">
                <a:moveTo>
                  <a:pt x="50" y="191236"/>
                </a:moveTo>
                <a:cubicBezTo>
                  <a:pt x="2167" y="190883"/>
                  <a:pt x="68137" y="135144"/>
                  <a:pt x="78367" y="121386"/>
                </a:cubicBezTo>
                <a:cubicBezTo>
                  <a:pt x="88598" y="107628"/>
                  <a:pt x="71311" y="128794"/>
                  <a:pt x="61433" y="108686"/>
                </a:cubicBezTo>
                <a:cubicBezTo>
                  <a:pt x="51555" y="88578"/>
                  <a:pt x="25097" y="8144"/>
                  <a:pt x="19100" y="736"/>
                </a:cubicBezTo>
                <a:cubicBezTo>
                  <a:pt x="13103" y="-6672"/>
                  <a:pt x="17689" y="43775"/>
                  <a:pt x="25450" y="64236"/>
                </a:cubicBezTo>
                <a:cubicBezTo>
                  <a:pt x="33211" y="84697"/>
                  <a:pt x="68842" y="106923"/>
                  <a:pt x="65667" y="123503"/>
                </a:cubicBezTo>
                <a:cubicBezTo>
                  <a:pt x="62492" y="140083"/>
                  <a:pt x="-2067" y="191589"/>
                  <a:pt x="50" y="191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4F9058A4-A46D-4D52-B964-A6153367CAA7}"/>
              </a:ext>
            </a:extLst>
          </p:cNvPr>
          <p:cNvSpPr/>
          <p:nvPr/>
        </p:nvSpPr>
        <p:spPr>
          <a:xfrm>
            <a:off x="6876558" y="3657459"/>
            <a:ext cx="73179" cy="219602"/>
          </a:xfrm>
          <a:custGeom>
            <a:avLst/>
            <a:gdLst>
              <a:gd name="connsiteX0" fmla="*/ 4725 w 73179"/>
              <a:gd name="connsiteY0" fmla="*/ 141 h 219602"/>
              <a:gd name="connsiteX1" fmla="*/ 2609 w 73179"/>
              <a:gd name="connsiteY1" fmla="*/ 158891 h 219602"/>
              <a:gd name="connsiteX2" fmla="*/ 47059 w 73179"/>
              <a:gd name="connsiteY2" fmla="*/ 203341 h 219602"/>
              <a:gd name="connsiteX3" fmla="*/ 72459 w 73179"/>
              <a:gd name="connsiteY3" fmla="*/ 218158 h 219602"/>
              <a:gd name="connsiteX4" fmla="*/ 19542 w 73179"/>
              <a:gd name="connsiteY4" fmla="*/ 171591 h 219602"/>
              <a:gd name="connsiteX5" fmla="*/ 492 w 73179"/>
              <a:gd name="connsiteY5" fmla="*/ 131374 h 219602"/>
              <a:gd name="connsiteX6" fmla="*/ 4725 w 73179"/>
              <a:gd name="connsiteY6" fmla="*/ 141 h 219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179" h="219602">
                <a:moveTo>
                  <a:pt x="4725" y="141"/>
                </a:moveTo>
                <a:cubicBezTo>
                  <a:pt x="5078" y="4727"/>
                  <a:pt x="-4447" y="125024"/>
                  <a:pt x="2609" y="158891"/>
                </a:cubicBezTo>
                <a:cubicBezTo>
                  <a:pt x="9665" y="192758"/>
                  <a:pt x="35417" y="193463"/>
                  <a:pt x="47059" y="203341"/>
                </a:cubicBezTo>
                <a:cubicBezTo>
                  <a:pt x="58701" y="213219"/>
                  <a:pt x="77045" y="223450"/>
                  <a:pt x="72459" y="218158"/>
                </a:cubicBezTo>
                <a:cubicBezTo>
                  <a:pt x="67873" y="212866"/>
                  <a:pt x="31536" y="186055"/>
                  <a:pt x="19542" y="171591"/>
                </a:cubicBezTo>
                <a:cubicBezTo>
                  <a:pt x="7548" y="157127"/>
                  <a:pt x="845" y="158891"/>
                  <a:pt x="492" y="131374"/>
                </a:cubicBezTo>
                <a:cubicBezTo>
                  <a:pt x="139" y="103857"/>
                  <a:pt x="4372" y="-4445"/>
                  <a:pt x="4725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6E2E94E4-7BAC-44B3-9C19-B1D38C058326}"/>
              </a:ext>
            </a:extLst>
          </p:cNvPr>
          <p:cNvSpPr/>
          <p:nvPr/>
        </p:nvSpPr>
        <p:spPr>
          <a:xfrm>
            <a:off x="7092950" y="3663771"/>
            <a:ext cx="61543" cy="112497"/>
          </a:xfrm>
          <a:custGeom>
            <a:avLst/>
            <a:gdLst>
              <a:gd name="connsiteX0" fmla="*/ 29633 w 61543"/>
              <a:gd name="connsiteY0" fmla="*/ 179 h 112497"/>
              <a:gd name="connsiteX1" fmla="*/ 21167 w 61543"/>
              <a:gd name="connsiteY1" fmla="*/ 78496 h 112497"/>
              <a:gd name="connsiteX2" fmla="*/ 61383 w 61543"/>
              <a:gd name="connsiteY2" fmla="*/ 112362 h 112497"/>
              <a:gd name="connsiteX3" fmla="*/ 33867 w 61543"/>
              <a:gd name="connsiteY3" fmla="*/ 89079 h 112497"/>
              <a:gd name="connsiteX4" fmla="*/ 0 w 61543"/>
              <a:gd name="connsiteY4" fmla="*/ 57329 h 112497"/>
              <a:gd name="connsiteX5" fmla="*/ 29633 w 61543"/>
              <a:gd name="connsiteY5" fmla="*/ 179 h 112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543" h="112497">
                <a:moveTo>
                  <a:pt x="29633" y="179"/>
                </a:moveTo>
                <a:cubicBezTo>
                  <a:pt x="33161" y="3707"/>
                  <a:pt x="15875" y="59799"/>
                  <a:pt x="21167" y="78496"/>
                </a:cubicBezTo>
                <a:cubicBezTo>
                  <a:pt x="26459" y="97193"/>
                  <a:pt x="59266" y="110598"/>
                  <a:pt x="61383" y="112362"/>
                </a:cubicBezTo>
                <a:cubicBezTo>
                  <a:pt x="63500" y="114126"/>
                  <a:pt x="44097" y="98251"/>
                  <a:pt x="33867" y="89079"/>
                </a:cubicBezTo>
                <a:cubicBezTo>
                  <a:pt x="23637" y="79907"/>
                  <a:pt x="0" y="68618"/>
                  <a:pt x="0" y="57329"/>
                </a:cubicBezTo>
                <a:cubicBezTo>
                  <a:pt x="0" y="46040"/>
                  <a:pt x="26105" y="-3349"/>
                  <a:pt x="29633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9ACB0BEC-4EE2-4131-9309-344040214967}"/>
              </a:ext>
            </a:extLst>
          </p:cNvPr>
          <p:cNvSpPr/>
          <p:nvPr/>
        </p:nvSpPr>
        <p:spPr>
          <a:xfrm>
            <a:off x="6767495" y="3748086"/>
            <a:ext cx="54183" cy="128604"/>
          </a:xfrm>
          <a:custGeom>
            <a:avLst/>
            <a:gdLst>
              <a:gd name="connsiteX0" fmla="*/ 53993 w 54183"/>
              <a:gd name="connsiteY0" fmla="*/ 2 h 128604"/>
              <a:gd name="connsiteX1" fmla="*/ 18 w 54183"/>
              <a:gd name="connsiteY1" fmla="*/ 93664 h 128604"/>
              <a:gd name="connsiteX2" fmla="*/ 47643 w 54183"/>
              <a:gd name="connsiteY2" fmla="*/ 128589 h 128604"/>
              <a:gd name="connsiteX3" fmla="*/ 19068 w 54183"/>
              <a:gd name="connsiteY3" fmla="*/ 96839 h 128604"/>
              <a:gd name="connsiteX4" fmla="*/ 53993 w 54183"/>
              <a:gd name="connsiteY4" fmla="*/ 2 h 128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83" h="128604">
                <a:moveTo>
                  <a:pt x="53993" y="2"/>
                </a:moveTo>
                <a:cubicBezTo>
                  <a:pt x="50818" y="-527"/>
                  <a:pt x="1076" y="72233"/>
                  <a:pt x="18" y="93664"/>
                </a:cubicBezTo>
                <a:cubicBezTo>
                  <a:pt x="-1040" y="115095"/>
                  <a:pt x="44468" y="128060"/>
                  <a:pt x="47643" y="128589"/>
                </a:cubicBezTo>
                <a:cubicBezTo>
                  <a:pt x="50818" y="129118"/>
                  <a:pt x="18539" y="115624"/>
                  <a:pt x="19068" y="96839"/>
                </a:cubicBezTo>
                <a:cubicBezTo>
                  <a:pt x="19597" y="78054"/>
                  <a:pt x="57168" y="531"/>
                  <a:pt x="5399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AC723A92-1D1F-43D1-82B7-141B65B2CB4F}"/>
              </a:ext>
            </a:extLst>
          </p:cNvPr>
          <p:cNvSpPr/>
          <p:nvPr/>
        </p:nvSpPr>
        <p:spPr>
          <a:xfrm>
            <a:off x="6673642" y="3946535"/>
            <a:ext cx="208189" cy="117957"/>
          </a:xfrm>
          <a:custGeom>
            <a:avLst/>
            <a:gdLst>
              <a:gd name="connsiteX0" fmla="*/ 49421 w 208189"/>
              <a:gd name="connsiteY0" fmla="*/ 117465 h 117957"/>
              <a:gd name="connsiteX1" fmla="*/ 208 w 208189"/>
              <a:gd name="connsiteY1" fmla="*/ 69840 h 117957"/>
              <a:gd name="connsiteX2" fmla="*/ 71646 w 208189"/>
              <a:gd name="connsiteY2" fmla="*/ 9515 h 117957"/>
              <a:gd name="connsiteX3" fmla="*/ 163721 w 208189"/>
              <a:gd name="connsiteY3" fmla="*/ 1578 h 117957"/>
              <a:gd name="connsiteX4" fmla="*/ 185946 w 208189"/>
              <a:gd name="connsiteY4" fmla="*/ 6340 h 117957"/>
              <a:gd name="connsiteX5" fmla="*/ 208171 w 208189"/>
              <a:gd name="connsiteY5" fmla="*/ 14278 h 117957"/>
              <a:gd name="connsiteX6" fmla="*/ 187533 w 208189"/>
              <a:gd name="connsiteY6" fmla="*/ 3165 h 117957"/>
              <a:gd name="connsiteX7" fmla="*/ 97046 w 208189"/>
              <a:gd name="connsiteY7" fmla="*/ 3165 h 117957"/>
              <a:gd name="connsiteX8" fmla="*/ 36721 w 208189"/>
              <a:gd name="connsiteY8" fmla="*/ 39678 h 117957"/>
              <a:gd name="connsiteX9" fmla="*/ 49421 w 208189"/>
              <a:gd name="connsiteY9" fmla="*/ 117465 h 117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8189" h="117957">
                <a:moveTo>
                  <a:pt x="49421" y="117465"/>
                </a:moveTo>
                <a:cubicBezTo>
                  <a:pt x="43335" y="122492"/>
                  <a:pt x="-3496" y="87832"/>
                  <a:pt x="208" y="69840"/>
                </a:cubicBezTo>
                <a:cubicBezTo>
                  <a:pt x="3912" y="51848"/>
                  <a:pt x="44394" y="20892"/>
                  <a:pt x="71646" y="9515"/>
                </a:cubicBezTo>
                <a:cubicBezTo>
                  <a:pt x="98898" y="-1862"/>
                  <a:pt x="144671" y="2107"/>
                  <a:pt x="163721" y="1578"/>
                </a:cubicBezTo>
                <a:cubicBezTo>
                  <a:pt x="182771" y="1049"/>
                  <a:pt x="178538" y="4223"/>
                  <a:pt x="185946" y="6340"/>
                </a:cubicBezTo>
                <a:cubicBezTo>
                  <a:pt x="193354" y="8457"/>
                  <a:pt x="207907" y="14807"/>
                  <a:pt x="208171" y="14278"/>
                </a:cubicBezTo>
                <a:cubicBezTo>
                  <a:pt x="208436" y="13749"/>
                  <a:pt x="206054" y="5017"/>
                  <a:pt x="187533" y="3165"/>
                </a:cubicBezTo>
                <a:cubicBezTo>
                  <a:pt x="169012" y="1313"/>
                  <a:pt x="122181" y="-2921"/>
                  <a:pt x="97046" y="3165"/>
                </a:cubicBezTo>
                <a:cubicBezTo>
                  <a:pt x="71911" y="9250"/>
                  <a:pt x="48098" y="24861"/>
                  <a:pt x="36721" y="39678"/>
                </a:cubicBezTo>
                <a:cubicBezTo>
                  <a:pt x="25344" y="54495"/>
                  <a:pt x="55507" y="112438"/>
                  <a:pt x="49421" y="117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0BB6515B-418D-46F0-A654-43D21A005D89}"/>
              </a:ext>
            </a:extLst>
          </p:cNvPr>
          <p:cNvSpPr/>
          <p:nvPr/>
        </p:nvSpPr>
        <p:spPr>
          <a:xfrm>
            <a:off x="7036741" y="3942385"/>
            <a:ext cx="140693" cy="48657"/>
          </a:xfrm>
          <a:custGeom>
            <a:avLst/>
            <a:gdLst>
              <a:gd name="connsiteX0" fmla="*/ 647 w 140693"/>
              <a:gd name="connsiteY0" fmla="*/ 40653 h 48657"/>
              <a:gd name="connsiteX1" fmla="*/ 86372 w 140693"/>
              <a:gd name="connsiteY1" fmla="*/ 965 h 48657"/>
              <a:gd name="connsiteX2" fmla="*/ 118122 w 140693"/>
              <a:gd name="connsiteY2" fmla="*/ 15253 h 48657"/>
              <a:gd name="connsiteX3" fmla="*/ 140347 w 140693"/>
              <a:gd name="connsiteY3" fmla="*/ 48590 h 48657"/>
              <a:gd name="connsiteX4" fmla="*/ 100659 w 140693"/>
              <a:gd name="connsiteY4" fmla="*/ 5728 h 48657"/>
              <a:gd name="connsiteX5" fmla="*/ 49859 w 140693"/>
              <a:gd name="connsiteY5" fmla="*/ 12078 h 48657"/>
              <a:gd name="connsiteX6" fmla="*/ 647 w 140693"/>
              <a:gd name="connsiteY6" fmla="*/ 40653 h 48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693" h="48657">
                <a:moveTo>
                  <a:pt x="647" y="40653"/>
                </a:moveTo>
                <a:cubicBezTo>
                  <a:pt x="6732" y="38801"/>
                  <a:pt x="66793" y="5198"/>
                  <a:pt x="86372" y="965"/>
                </a:cubicBezTo>
                <a:cubicBezTo>
                  <a:pt x="105951" y="-3268"/>
                  <a:pt x="109126" y="7315"/>
                  <a:pt x="118122" y="15253"/>
                </a:cubicBezTo>
                <a:cubicBezTo>
                  <a:pt x="127118" y="23190"/>
                  <a:pt x="143257" y="50177"/>
                  <a:pt x="140347" y="48590"/>
                </a:cubicBezTo>
                <a:cubicBezTo>
                  <a:pt x="137437" y="47003"/>
                  <a:pt x="115740" y="11813"/>
                  <a:pt x="100659" y="5728"/>
                </a:cubicBezTo>
                <a:cubicBezTo>
                  <a:pt x="85578" y="-357"/>
                  <a:pt x="66792" y="6257"/>
                  <a:pt x="49859" y="12078"/>
                </a:cubicBezTo>
                <a:cubicBezTo>
                  <a:pt x="32926" y="17899"/>
                  <a:pt x="-5438" y="42505"/>
                  <a:pt x="647" y="40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22202FB8-9919-4B90-BD38-F344E401A376}"/>
              </a:ext>
            </a:extLst>
          </p:cNvPr>
          <p:cNvSpPr/>
          <p:nvPr/>
        </p:nvSpPr>
        <p:spPr>
          <a:xfrm>
            <a:off x="7006924" y="4135218"/>
            <a:ext cx="27356" cy="146419"/>
          </a:xfrm>
          <a:custGeom>
            <a:avLst/>
            <a:gdLst>
              <a:gd name="connsiteX0" fmla="*/ 8239 w 27356"/>
              <a:gd name="connsiteY0" fmla="*/ 220 h 146419"/>
              <a:gd name="connsiteX1" fmla="*/ 27289 w 27356"/>
              <a:gd name="connsiteY1" fmla="*/ 85945 h 146419"/>
              <a:gd name="connsiteX2" fmla="*/ 301 w 27356"/>
              <a:gd name="connsiteY2" fmla="*/ 146270 h 146419"/>
              <a:gd name="connsiteX3" fmla="*/ 13001 w 27356"/>
              <a:gd name="connsiteY3" fmla="*/ 101820 h 146419"/>
              <a:gd name="connsiteX4" fmla="*/ 16176 w 27356"/>
              <a:gd name="connsiteY4" fmla="*/ 62132 h 146419"/>
              <a:gd name="connsiteX5" fmla="*/ 8239 w 27356"/>
              <a:gd name="connsiteY5" fmla="*/ 220 h 14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56" h="146419">
                <a:moveTo>
                  <a:pt x="8239" y="220"/>
                </a:moveTo>
                <a:cubicBezTo>
                  <a:pt x="10091" y="4189"/>
                  <a:pt x="28612" y="61604"/>
                  <a:pt x="27289" y="85945"/>
                </a:cubicBezTo>
                <a:cubicBezTo>
                  <a:pt x="25966" y="110286"/>
                  <a:pt x="2682" y="143624"/>
                  <a:pt x="301" y="146270"/>
                </a:cubicBezTo>
                <a:cubicBezTo>
                  <a:pt x="-2080" y="148916"/>
                  <a:pt x="10355" y="115843"/>
                  <a:pt x="13001" y="101820"/>
                </a:cubicBezTo>
                <a:cubicBezTo>
                  <a:pt x="15647" y="87797"/>
                  <a:pt x="16441" y="77213"/>
                  <a:pt x="16176" y="62132"/>
                </a:cubicBezTo>
                <a:cubicBezTo>
                  <a:pt x="15912" y="47051"/>
                  <a:pt x="6387" y="-3749"/>
                  <a:pt x="8239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D56C5606-204C-464A-A462-DEF660839D98}"/>
              </a:ext>
            </a:extLst>
          </p:cNvPr>
          <p:cNvSpPr/>
          <p:nvPr/>
        </p:nvSpPr>
        <p:spPr>
          <a:xfrm>
            <a:off x="6877817" y="4120562"/>
            <a:ext cx="50111" cy="169667"/>
          </a:xfrm>
          <a:custGeom>
            <a:avLst/>
            <a:gdLst>
              <a:gd name="connsiteX0" fmla="*/ 18283 w 50111"/>
              <a:gd name="connsiteY0" fmla="*/ 588 h 169667"/>
              <a:gd name="connsiteX1" fmla="*/ 821 w 50111"/>
              <a:gd name="connsiteY1" fmla="*/ 51388 h 169667"/>
              <a:gd name="connsiteX2" fmla="*/ 48446 w 50111"/>
              <a:gd name="connsiteY2" fmla="*/ 167276 h 169667"/>
              <a:gd name="connsiteX3" fmla="*/ 37333 w 50111"/>
              <a:gd name="connsiteY3" fmla="*/ 126001 h 169667"/>
              <a:gd name="connsiteX4" fmla="*/ 18283 w 50111"/>
              <a:gd name="connsiteY4" fmla="*/ 81551 h 169667"/>
              <a:gd name="connsiteX5" fmla="*/ 18283 w 50111"/>
              <a:gd name="connsiteY5" fmla="*/ 588 h 169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11" h="169667">
                <a:moveTo>
                  <a:pt x="18283" y="588"/>
                </a:moveTo>
                <a:cubicBezTo>
                  <a:pt x="15373" y="-4439"/>
                  <a:pt x="-4206" y="23607"/>
                  <a:pt x="821" y="51388"/>
                </a:cubicBezTo>
                <a:cubicBezTo>
                  <a:pt x="5848" y="79169"/>
                  <a:pt x="42361" y="154841"/>
                  <a:pt x="48446" y="167276"/>
                </a:cubicBezTo>
                <a:cubicBezTo>
                  <a:pt x="54531" y="179712"/>
                  <a:pt x="42360" y="140288"/>
                  <a:pt x="37333" y="126001"/>
                </a:cubicBezTo>
                <a:cubicBezTo>
                  <a:pt x="32306" y="111714"/>
                  <a:pt x="22516" y="96632"/>
                  <a:pt x="18283" y="81551"/>
                </a:cubicBezTo>
                <a:cubicBezTo>
                  <a:pt x="14050" y="66470"/>
                  <a:pt x="21193" y="5615"/>
                  <a:pt x="18283" y="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01B12C72-F5E6-49C1-ADAE-D48CF295449D}"/>
              </a:ext>
            </a:extLst>
          </p:cNvPr>
          <p:cNvSpPr/>
          <p:nvPr/>
        </p:nvSpPr>
        <p:spPr>
          <a:xfrm>
            <a:off x="6270625" y="4356139"/>
            <a:ext cx="657665" cy="114261"/>
          </a:xfrm>
          <a:custGeom>
            <a:avLst/>
            <a:gdLst>
              <a:gd name="connsiteX0" fmla="*/ 0 w 657665"/>
              <a:gd name="connsiteY0" fmla="*/ 114261 h 114261"/>
              <a:gd name="connsiteX1" fmla="*/ 255588 w 657665"/>
              <a:gd name="connsiteY1" fmla="*/ 68224 h 114261"/>
              <a:gd name="connsiteX2" fmla="*/ 522288 w 657665"/>
              <a:gd name="connsiteY2" fmla="*/ 6311 h 114261"/>
              <a:gd name="connsiteX3" fmla="*/ 654050 w 657665"/>
              <a:gd name="connsiteY3" fmla="*/ 7899 h 114261"/>
              <a:gd name="connsiteX4" fmla="*/ 601663 w 657665"/>
              <a:gd name="connsiteY4" fmla="*/ 1549 h 114261"/>
              <a:gd name="connsiteX5" fmla="*/ 406400 w 657665"/>
              <a:gd name="connsiteY5" fmla="*/ 41236 h 114261"/>
              <a:gd name="connsiteX6" fmla="*/ 0 w 657665"/>
              <a:gd name="connsiteY6" fmla="*/ 114261 h 114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7665" h="114261">
                <a:moveTo>
                  <a:pt x="0" y="114261"/>
                </a:moveTo>
                <a:cubicBezTo>
                  <a:pt x="84270" y="100238"/>
                  <a:pt x="168540" y="86216"/>
                  <a:pt x="255588" y="68224"/>
                </a:cubicBezTo>
                <a:cubicBezTo>
                  <a:pt x="342636" y="50232"/>
                  <a:pt x="455878" y="16365"/>
                  <a:pt x="522288" y="6311"/>
                </a:cubicBezTo>
                <a:cubicBezTo>
                  <a:pt x="588698" y="-3743"/>
                  <a:pt x="640821" y="8693"/>
                  <a:pt x="654050" y="7899"/>
                </a:cubicBezTo>
                <a:cubicBezTo>
                  <a:pt x="667279" y="7105"/>
                  <a:pt x="642938" y="-4007"/>
                  <a:pt x="601663" y="1549"/>
                </a:cubicBezTo>
                <a:cubicBezTo>
                  <a:pt x="560388" y="7105"/>
                  <a:pt x="406400" y="41236"/>
                  <a:pt x="406400" y="41236"/>
                </a:cubicBezTo>
                <a:lnTo>
                  <a:pt x="0" y="11426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852A3016-9A6B-441C-9A87-653856948FEF}"/>
              </a:ext>
            </a:extLst>
          </p:cNvPr>
          <p:cNvSpPr/>
          <p:nvPr/>
        </p:nvSpPr>
        <p:spPr>
          <a:xfrm>
            <a:off x="6992938" y="4367273"/>
            <a:ext cx="193913" cy="17729"/>
          </a:xfrm>
          <a:custGeom>
            <a:avLst/>
            <a:gdLst>
              <a:gd name="connsiteX0" fmla="*/ 0 w 193913"/>
              <a:gd name="connsiteY0" fmla="*/ 1527 h 17729"/>
              <a:gd name="connsiteX1" fmla="*/ 144462 w 193913"/>
              <a:gd name="connsiteY1" fmla="*/ 1527 h 17729"/>
              <a:gd name="connsiteX2" fmla="*/ 193675 w 193913"/>
              <a:gd name="connsiteY2" fmla="*/ 17402 h 17729"/>
              <a:gd name="connsiteX3" fmla="*/ 128587 w 193913"/>
              <a:gd name="connsiteY3" fmla="*/ 12640 h 17729"/>
              <a:gd name="connsiteX4" fmla="*/ 0 w 193913"/>
              <a:gd name="connsiteY4" fmla="*/ 1527 h 17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913" h="17729">
                <a:moveTo>
                  <a:pt x="0" y="1527"/>
                </a:moveTo>
                <a:cubicBezTo>
                  <a:pt x="56091" y="204"/>
                  <a:pt x="112183" y="-1119"/>
                  <a:pt x="144462" y="1527"/>
                </a:cubicBezTo>
                <a:cubicBezTo>
                  <a:pt x="176741" y="4173"/>
                  <a:pt x="196321" y="15550"/>
                  <a:pt x="193675" y="17402"/>
                </a:cubicBezTo>
                <a:cubicBezTo>
                  <a:pt x="191029" y="19254"/>
                  <a:pt x="128587" y="12640"/>
                  <a:pt x="128587" y="12640"/>
                </a:cubicBezTo>
                <a:lnTo>
                  <a:pt x="0" y="152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20971C44-3DDC-4936-83E5-AADE76354117}"/>
              </a:ext>
            </a:extLst>
          </p:cNvPr>
          <p:cNvSpPr/>
          <p:nvPr/>
        </p:nvSpPr>
        <p:spPr>
          <a:xfrm>
            <a:off x="7237114" y="4437034"/>
            <a:ext cx="204959" cy="13395"/>
          </a:xfrm>
          <a:custGeom>
            <a:avLst/>
            <a:gdLst>
              <a:gd name="connsiteX0" fmla="*/ 299 w 204959"/>
              <a:gd name="connsiteY0" fmla="*/ 12729 h 13395"/>
              <a:gd name="connsiteX1" fmla="*/ 197149 w 204959"/>
              <a:gd name="connsiteY1" fmla="*/ 29 h 13395"/>
              <a:gd name="connsiteX2" fmla="*/ 152699 w 204959"/>
              <a:gd name="connsiteY2" fmla="*/ 9554 h 13395"/>
              <a:gd name="connsiteX3" fmla="*/ 299 w 204959"/>
              <a:gd name="connsiteY3" fmla="*/ 12729 h 1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959" h="13395">
                <a:moveTo>
                  <a:pt x="299" y="12729"/>
                </a:moveTo>
                <a:cubicBezTo>
                  <a:pt x="7707" y="11142"/>
                  <a:pt x="171749" y="558"/>
                  <a:pt x="197149" y="29"/>
                </a:cubicBezTo>
                <a:cubicBezTo>
                  <a:pt x="222549" y="-500"/>
                  <a:pt x="180216" y="6114"/>
                  <a:pt x="152699" y="9554"/>
                </a:cubicBezTo>
                <a:cubicBezTo>
                  <a:pt x="125182" y="12994"/>
                  <a:pt x="-7109" y="14316"/>
                  <a:pt x="299" y="12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89504306-218C-4096-BE52-9AF2C846628C}"/>
              </a:ext>
            </a:extLst>
          </p:cNvPr>
          <p:cNvSpPr/>
          <p:nvPr/>
        </p:nvSpPr>
        <p:spPr>
          <a:xfrm>
            <a:off x="6229737" y="4468771"/>
            <a:ext cx="373308" cy="28617"/>
          </a:xfrm>
          <a:custGeom>
            <a:avLst/>
            <a:gdLst>
              <a:gd name="connsiteX0" fmla="*/ 1201 w 373308"/>
              <a:gd name="connsiteY0" fmla="*/ 28617 h 28617"/>
              <a:gd name="connsiteX1" fmla="*/ 99626 w 373308"/>
              <a:gd name="connsiteY1" fmla="*/ 42 h 28617"/>
              <a:gd name="connsiteX2" fmla="*/ 205988 w 373308"/>
              <a:gd name="connsiteY2" fmla="*/ 22267 h 28617"/>
              <a:gd name="connsiteX3" fmla="*/ 253613 w 373308"/>
              <a:gd name="connsiteY3" fmla="*/ 25442 h 28617"/>
              <a:gd name="connsiteX4" fmla="*/ 372676 w 373308"/>
              <a:gd name="connsiteY4" fmla="*/ 9567 h 28617"/>
              <a:gd name="connsiteX5" fmla="*/ 294888 w 373308"/>
              <a:gd name="connsiteY5" fmla="*/ 15917 h 28617"/>
              <a:gd name="connsiteX6" fmla="*/ 169476 w 373308"/>
              <a:gd name="connsiteY6" fmla="*/ 42 h 28617"/>
              <a:gd name="connsiteX7" fmla="*/ 1201 w 373308"/>
              <a:gd name="connsiteY7" fmla="*/ 28617 h 2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308" h="28617">
                <a:moveTo>
                  <a:pt x="1201" y="28617"/>
                </a:moveTo>
                <a:cubicBezTo>
                  <a:pt x="-10441" y="28617"/>
                  <a:pt x="65495" y="1100"/>
                  <a:pt x="99626" y="42"/>
                </a:cubicBezTo>
                <a:cubicBezTo>
                  <a:pt x="133757" y="-1016"/>
                  <a:pt x="180324" y="18034"/>
                  <a:pt x="205988" y="22267"/>
                </a:cubicBezTo>
                <a:cubicBezTo>
                  <a:pt x="231652" y="26500"/>
                  <a:pt x="225832" y="27559"/>
                  <a:pt x="253613" y="25442"/>
                </a:cubicBezTo>
                <a:cubicBezTo>
                  <a:pt x="281394" y="23325"/>
                  <a:pt x="365797" y="11154"/>
                  <a:pt x="372676" y="9567"/>
                </a:cubicBezTo>
                <a:cubicBezTo>
                  <a:pt x="379555" y="7980"/>
                  <a:pt x="328755" y="17504"/>
                  <a:pt x="294888" y="15917"/>
                </a:cubicBezTo>
                <a:cubicBezTo>
                  <a:pt x="261021" y="14330"/>
                  <a:pt x="215513" y="42"/>
                  <a:pt x="169476" y="42"/>
                </a:cubicBezTo>
                <a:cubicBezTo>
                  <a:pt x="123439" y="42"/>
                  <a:pt x="12843" y="28617"/>
                  <a:pt x="1201" y="28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FD82B366-1480-41EE-9DF6-EBB470D19775}"/>
              </a:ext>
            </a:extLst>
          </p:cNvPr>
          <p:cNvSpPr/>
          <p:nvPr/>
        </p:nvSpPr>
        <p:spPr>
          <a:xfrm>
            <a:off x="6422622" y="4508116"/>
            <a:ext cx="513386" cy="52529"/>
          </a:xfrm>
          <a:custGeom>
            <a:avLst/>
            <a:gdLst>
              <a:gd name="connsiteX0" fmla="*/ 403 w 513386"/>
              <a:gd name="connsiteY0" fmla="*/ 384 h 52529"/>
              <a:gd name="connsiteX1" fmla="*/ 321078 w 513386"/>
              <a:gd name="connsiteY1" fmla="*/ 6734 h 52529"/>
              <a:gd name="connsiteX2" fmla="*/ 398866 w 513386"/>
              <a:gd name="connsiteY2" fmla="*/ 17847 h 52529"/>
              <a:gd name="connsiteX3" fmla="*/ 509991 w 513386"/>
              <a:gd name="connsiteY3" fmla="*/ 51184 h 52529"/>
              <a:gd name="connsiteX4" fmla="*/ 476653 w 513386"/>
              <a:gd name="connsiteY4" fmla="*/ 43247 h 52529"/>
              <a:gd name="connsiteX5" fmla="*/ 394103 w 513386"/>
              <a:gd name="connsiteY5" fmla="*/ 17847 h 52529"/>
              <a:gd name="connsiteX6" fmla="*/ 403 w 513386"/>
              <a:gd name="connsiteY6" fmla="*/ 384 h 52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3386" h="52529">
                <a:moveTo>
                  <a:pt x="403" y="384"/>
                </a:moveTo>
                <a:cubicBezTo>
                  <a:pt x="-11768" y="-1468"/>
                  <a:pt x="254668" y="3824"/>
                  <a:pt x="321078" y="6734"/>
                </a:cubicBezTo>
                <a:cubicBezTo>
                  <a:pt x="387488" y="9644"/>
                  <a:pt x="367381" y="10439"/>
                  <a:pt x="398866" y="17847"/>
                </a:cubicBezTo>
                <a:cubicBezTo>
                  <a:pt x="430351" y="25255"/>
                  <a:pt x="497027" y="46951"/>
                  <a:pt x="509991" y="51184"/>
                </a:cubicBezTo>
                <a:cubicBezTo>
                  <a:pt x="522955" y="55417"/>
                  <a:pt x="495968" y="48803"/>
                  <a:pt x="476653" y="43247"/>
                </a:cubicBezTo>
                <a:cubicBezTo>
                  <a:pt x="457338" y="37691"/>
                  <a:pt x="469245" y="23403"/>
                  <a:pt x="394103" y="17847"/>
                </a:cubicBezTo>
                <a:cubicBezTo>
                  <a:pt x="318961" y="12291"/>
                  <a:pt x="12574" y="2236"/>
                  <a:pt x="403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CFF6D2A8-0A93-4F3B-8752-0850060FAA21}"/>
              </a:ext>
            </a:extLst>
          </p:cNvPr>
          <p:cNvSpPr/>
          <p:nvPr/>
        </p:nvSpPr>
        <p:spPr>
          <a:xfrm>
            <a:off x="6930950" y="4510101"/>
            <a:ext cx="355268" cy="41309"/>
          </a:xfrm>
          <a:custGeom>
            <a:avLst/>
            <a:gdLst>
              <a:gd name="connsiteX0" fmla="*/ 75 w 355268"/>
              <a:gd name="connsiteY0" fmla="*/ 41262 h 41309"/>
              <a:gd name="connsiteX1" fmla="*/ 222325 w 355268"/>
              <a:gd name="connsiteY1" fmla="*/ 1574 h 41309"/>
              <a:gd name="connsiteX2" fmla="*/ 352500 w 355268"/>
              <a:gd name="connsiteY2" fmla="*/ 7924 h 41309"/>
              <a:gd name="connsiteX3" fmla="*/ 314400 w 355268"/>
              <a:gd name="connsiteY3" fmla="*/ 7924 h 41309"/>
              <a:gd name="connsiteX4" fmla="*/ 198513 w 355268"/>
              <a:gd name="connsiteY4" fmla="*/ 9512 h 41309"/>
              <a:gd name="connsiteX5" fmla="*/ 75 w 355268"/>
              <a:gd name="connsiteY5" fmla="*/ 41262 h 4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268" h="41309">
                <a:moveTo>
                  <a:pt x="75" y="41262"/>
                </a:moveTo>
                <a:cubicBezTo>
                  <a:pt x="4044" y="39939"/>
                  <a:pt x="163587" y="7130"/>
                  <a:pt x="222325" y="1574"/>
                </a:cubicBezTo>
                <a:cubicBezTo>
                  <a:pt x="281063" y="-3982"/>
                  <a:pt x="337154" y="6866"/>
                  <a:pt x="352500" y="7924"/>
                </a:cubicBezTo>
                <a:cubicBezTo>
                  <a:pt x="367846" y="8982"/>
                  <a:pt x="314400" y="7924"/>
                  <a:pt x="314400" y="7924"/>
                </a:cubicBezTo>
                <a:cubicBezTo>
                  <a:pt x="288736" y="8189"/>
                  <a:pt x="248255" y="2897"/>
                  <a:pt x="198513" y="9512"/>
                </a:cubicBezTo>
                <a:cubicBezTo>
                  <a:pt x="148771" y="16127"/>
                  <a:pt x="-3894" y="42585"/>
                  <a:pt x="75" y="41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41F21F56-0E1A-41A5-82B9-6A1F2ED9B63D}"/>
              </a:ext>
            </a:extLst>
          </p:cNvPr>
          <p:cNvSpPr/>
          <p:nvPr/>
        </p:nvSpPr>
        <p:spPr>
          <a:xfrm>
            <a:off x="7402300" y="4383055"/>
            <a:ext cx="60594" cy="179517"/>
          </a:xfrm>
          <a:custGeom>
            <a:avLst/>
            <a:gdLst>
              <a:gd name="connsiteX0" fmla="*/ 60538 w 60594"/>
              <a:gd name="connsiteY0" fmla="*/ 33 h 179517"/>
              <a:gd name="connsiteX1" fmla="*/ 12913 w 60594"/>
              <a:gd name="connsiteY1" fmla="*/ 82583 h 179517"/>
              <a:gd name="connsiteX2" fmla="*/ 28788 w 60594"/>
              <a:gd name="connsiteY2" fmla="*/ 177833 h 179517"/>
              <a:gd name="connsiteX3" fmla="*/ 17675 w 60594"/>
              <a:gd name="connsiteY3" fmla="*/ 139733 h 179517"/>
              <a:gd name="connsiteX4" fmla="*/ 1800 w 60594"/>
              <a:gd name="connsiteY4" fmla="*/ 92108 h 179517"/>
              <a:gd name="connsiteX5" fmla="*/ 60538 w 60594"/>
              <a:gd name="connsiteY5" fmla="*/ 33 h 17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94" h="179517">
                <a:moveTo>
                  <a:pt x="60538" y="33"/>
                </a:moveTo>
                <a:cubicBezTo>
                  <a:pt x="62390" y="-1554"/>
                  <a:pt x="18205" y="52950"/>
                  <a:pt x="12913" y="82583"/>
                </a:cubicBezTo>
                <a:cubicBezTo>
                  <a:pt x="7621" y="112216"/>
                  <a:pt x="27994" y="168308"/>
                  <a:pt x="28788" y="177833"/>
                </a:cubicBezTo>
                <a:cubicBezTo>
                  <a:pt x="29582" y="187358"/>
                  <a:pt x="22173" y="154020"/>
                  <a:pt x="17675" y="139733"/>
                </a:cubicBezTo>
                <a:cubicBezTo>
                  <a:pt x="13177" y="125446"/>
                  <a:pt x="-5873" y="111952"/>
                  <a:pt x="1800" y="92108"/>
                </a:cubicBezTo>
                <a:cubicBezTo>
                  <a:pt x="9473" y="72264"/>
                  <a:pt x="58686" y="1620"/>
                  <a:pt x="60538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01DCBA22-75F3-41BF-BE1E-662EE307E715}"/>
              </a:ext>
            </a:extLst>
          </p:cNvPr>
          <p:cNvSpPr/>
          <p:nvPr/>
        </p:nvSpPr>
        <p:spPr>
          <a:xfrm>
            <a:off x="7259340" y="4464050"/>
            <a:ext cx="163810" cy="57150"/>
          </a:xfrm>
          <a:custGeom>
            <a:avLst/>
            <a:gdLst>
              <a:gd name="connsiteX0" fmla="*/ 163810 w 163810"/>
              <a:gd name="connsiteY0" fmla="*/ 0 h 57150"/>
              <a:gd name="connsiteX1" fmla="*/ 44748 w 163810"/>
              <a:gd name="connsiteY1" fmla="*/ 30163 h 57150"/>
              <a:gd name="connsiteX2" fmla="*/ 298 w 163810"/>
              <a:gd name="connsiteY2" fmla="*/ 57150 h 57150"/>
              <a:gd name="connsiteX3" fmla="*/ 27285 w 163810"/>
              <a:gd name="connsiteY3" fmla="*/ 30163 h 57150"/>
              <a:gd name="connsiteX4" fmla="*/ 65385 w 163810"/>
              <a:gd name="connsiteY4" fmla="*/ 17463 h 57150"/>
              <a:gd name="connsiteX5" fmla="*/ 163810 w 163810"/>
              <a:gd name="connsiteY5" fmla="*/ 0 h 5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810" h="57150">
                <a:moveTo>
                  <a:pt x="163810" y="0"/>
                </a:moveTo>
                <a:cubicBezTo>
                  <a:pt x="117905" y="10319"/>
                  <a:pt x="72000" y="20638"/>
                  <a:pt x="44748" y="30163"/>
                </a:cubicBezTo>
                <a:cubicBezTo>
                  <a:pt x="17496" y="39688"/>
                  <a:pt x="3208" y="57150"/>
                  <a:pt x="298" y="57150"/>
                </a:cubicBezTo>
                <a:cubicBezTo>
                  <a:pt x="-2612" y="57150"/>
                  <a:pt x="16437" y="36777"/>
                  <a:pt x="27285" y="30163"/>
                </a:cubicBezTo>
                <a:cubicBezTo>
                  <a:pt x="38133" y="23549"/>
                  <a:pt x="65385" y="17463"/>
                  <a:pt x="65385" y="17463"/>
                </a:cubicBezTo>
                <a:lnTo>
                  <a:pt x="16381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D69AC834-0E30-4033-B923-78111E227F79}"/>
              </a:ext>
            </a:extLst>
          </p:cNvPr>
          <p:cNvSpPr/>
          <p:nvPr/>
        </p:nvSpPr>
        <p:spPr>
          <a:xfrm>
            <a:off x="6953871" y="4607029"/>
            <a:ext cx="253208" cy="84204"/>
          </a:xfrm>
          <a:custGeom>
            <a:avLst/>
            <a:gdLst>
              <a:gd name="connsiteX0" fmla="*/ 967 w 253208"/>
              <a:gd name="connsiteY0" fmla="*/ 84034 h 84204"/>
              <a:gd name="connsiteX1" fmla="*/ 247029 w 253208"/>
              <a:gd name="connsiteY1" fmla="*/ 3071 h 84204"/>
              <a:gd name="connsiteX2" fmla="*/ 164479 w 253208"/>
              <a:gd name="connsiteY2" fmla="*/ 23709 h 84204"/>
              <a:gd name="connsiteX3" fmla="*/ 967 w 253208"/>
              <a:gd name="connsiteY3" fmla="*/ 84034 h 84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208" h="84204">
                <a:moveTo>
                  <a:pt x="967" y="84034"/>
                </a:moveTo>
                <a:cubicBezTo>
                  <a:pt x="14725" y="80594"/>
                  <a:pt x="219777" y="13125"/>
                  <a:pt x="247029" y="3071"/>
                </a:cubicBezTo>
                <a:cubicBezTo>
                  <a:pt x="274281" y="-6983"/>
                  <a:pt x="204960" y="9686"/>
                  <a:pt x="164479" y="23709"/>
                </a:cubicBezTo>
                <a:cubicBezTo>
                  <a:pt x="123998" y="37732"/>
                  <a:pt x="-12791" y="87474"/>
                  <a:pt x="967" y="84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F7F603B1-B4BE-48DC-A638-022987114E09}"/>
              </a:ext>
            </a:extLst>
          </p:cNvPr>
          <p:cNvSpPr/>
          <p:nvPr/>
        </p:nvSpPr>
        <p:spPr>
          <a:xfrm>
            <a:off x="6483090" y="4540245"/>
            <a:ext cx="405700" cy="128541"/>
          </a:xfrm>
          <a:custGeom>
            <a:avLst/>
            <a:gdLst>
              <a:gd name="connsiteX0" fmla="*/ 260 w 405700"/>
              <a:gd name="connsiteY0" fmla="*/ 5 h 128541"/>
              <a:gd name="connsiteX1" fmla="*/ 168535 w 405700"/>
              <a:gd name="connsiteY1" fmla="*/ 61918 h 128541"/>
              <a:gd name="connsiteX2" fmla="*/ 401898 w 405700"/>
              <a:gd name="connsiteY2" fmla="*/ 127005 h 128541"/>
              <a:gd name="connsiteX3" fmla="*/ 319348 w 405700"/>
              <a:gd name="connsiteY3" fmla="*/ 109543 h 128541"/>
              <a:gd name="connsiteX4" fmla="*/ 135198 w 405700"/>
              <a:gd name="connsiteY4" fmla="*/ 65093 h 128541"/>
              <a:gd name="connsiteX5" fmla="*/ 260 w 405700"/>
              <a:gd name="connsiteY5" fmla="*/ 5 h 12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700" h="128541">
                <a:moveTo>
                  <a:pt x="260" y="5"/>
                </a:moveTo>
                <a:cubicBezTo>
                  <a:pt x="5816" y="-524"/>
                  <a:pt x="101595" y="40751"/>
                  <a:pt x="168535" y="61918"/>
                </a:cubicBezTo>
                <a:cubicBezTo>
                  <a:pt x="235475" y="83085"/>
                  <a:pt x="376763" y="119068"/>
                  <a:pt x="401898" y="127005"/>
                </a:cubicBezTo>
                <a:cubicBezTo>
                  <a:pt x="427033" y="134942"/>
                  <a:pt x="319348" y="109543"/>
                  <a:pt x="319348" y="109543"/>
                </a:cubicBezTo>
                <a:cubicBezTo>
                  <a:pt x="274898" y="99224"/>
                  <a:pt x="191025" y="83085"/>
                  <a:pt x="135198" y="65093"/>
                </a:cubicBezTo>
                <a:cubicBezTo>
                  <a:pt x="79371" y="47101"/>
                  <a:pt x="-5296" y="534"/>
                  <a:pt x="26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B26374AF-0993-4C38-8445-7369906B6F0C}"/>
              </a:ext>
            </a:extLst>
          </p:cNvPr>
          <p:cNvSpPr/>
          <p:nvPr/>
        </p:nvSpPr>
        <p:spPr>
          <a:xfrm>
            <a:off x="7446079" y="4354437"/>
            <a:ext cx="49524" cy="223995"/>
          </a:xfrm>
          <a:custGeom>
            <a:avLst/>
            <a:gdLst>
              <a:gd name="connsiteX0" fmla="*/ 38984 w 49524"/>
              <a:gd name="connsiteY0" fmla="*/ 76 h 223995"/>
              <a:gd name="connsiteX1" fmla="*/ 48509 w 49524"/>
              <a:gd name="connsiteY1" fmla="*/ 84213 h 223995"/>
              <a:gd name="connsiteX2" fmla="*/ 10409 w 49524"/>
              <a:gd name="connsiteY2" fmla="*/ 135013 h 223995"/>
              <a:gd name="connsiteX3" fmla="*/ 2471 w 49524"/>
              <a:gd name="connsiteY3" fmla="*/ 177876 h 223995"/>
              <a:gd name="connsiteX4" fmla="*/ 13584 w 49524"/>
              <a:gd name="connsiteY4" fmla="*/ 223913 h 223995"/>
              <a:gd name="connsiteX5" fmla="*/ 5646 w 49524"/>
              <a:gd name="connsiteY5" fmla="*/ 187401 h 223995"/>
              <a:gd name="connsiteX6" fmla="*/ 2471 w 49524"/>
              <a:gd name="connsiteY6" fmla="*/ 125488 h 223995"/>
              <a:gd name="connsiteX7" fmla="*/ 43746 w 49524"/>
              <a:gd name="connsiteY7" fmla="*/ 69926 h 223995"/>
              <a:gd name="connsiteX8" fmla="*/ 38984 w 49524"/>
              <a:gd name="connsiteY8" fmla="*/ 76 h 22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524" h="223995">
                <a:moveTo>
                  <a:pt x="38984" y="76"/>
                </a:moveTo>
                <a:cubicBezTo>
                  <a:pt x="39778" y="2457"/>
                  <a:pt x="53271" y="61724"/>
                  <a:pt x="48509" y="84213"/>
                </a:cubicBezTo>
                <a:cubicBezTo>
                  <a:pt x="43747" y="106702"/>
                  <a:pt x="18082" y="119403"/>
                  <a:pt x="10409" y="135013"/>
                </a:cubicBezTo>
                <a:cubicBezTo>
                  <a:pt x="2736" y="150623"/>
                  <a:pt x="1942" y="163059"/>
                  <a:pt x="2471" y="177876"/>
                </a:cubicBezTo>
                <a:cubicBezTo>
                  <a:pt x="3000" y="192693"/>
                  <a:pt x="13055" y="222326"/>
                  <a:pt x="13584" y="223913"/>
                </a:cubicBezTo>
                <a:cubicBezTo>
                  <a:pt x="14113" y="225500"/>
                  <a:pt x="7498" y="203805"/>
                  <a:pt x="5646" y="187401"/>
                </a:cubicBezTo>
                <a:cubicBezTo>
                  <a:pt x="3794" y="170997"/>
                  <a:pt x="-3879" y="145067"/>
                  <a:pt x="2471" y="125488"/>
                </a:cubicBezTo>
                <a:cubicBezTo>
                  <a:pt x="8821" y="105909"/>
                  <a:pt x="35809" y="88447"/>
                  <a:pt x="43746" y="69926"/>
                </a:cubicBezTo>
                <a:cubicBezTo>
                  <a:pt x="51683" y="51405"/>
                  <a:pt x="38190" y="-2305"/>
                  <a:pt x="38984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94D04CF2-A1BE-4881-8495-2F71AC253767}"/>
              </a:ext>
            </a:extLst>
          </p:cNvPr>
          <p:cNvSpPr/>
          <p:nvPr/>
        </p:nvSpPr>
        <p:spPr>
          <a:xfrm>
            <a:off x="6187764" y="4284125"/>
            <a:ext cx="124977" cy="355933"/>
          </a:xfrm>
          <a:custGeom>
            <a:avLst/>
            <a:gdLst>
              <a:gd name="connsiteX0" fmla="*/ 92386 w 124977"/>
              <a:gd name="connsiteY0" fmla="*/ 8 h 355933"/>
              <a:gd name="connsiteX1" fmla="*/ 31003 w 124977"/>
              <a:gd name="connsiteY1" fmla="*/ 137592 h 355933"/>
              <a:gd name="connsiteX2" fmla="*/ 22536 w 124977"/>
              <a:gd name="connsiteY2" fmla="*/ 186275 h 355933"/>
              <a:gd name="connsiteX3" fmla="*/ 122019 w 124977"/>
              <a:gd name="connsiteY3" fmla="*/ 349258 h 355933"/>
              <a:gd name="connsiteX4" fmla="*/ 90269 w 124977"/>
              <a:gd name="connsiteY4" fmla="*/ 311158 h 355933"/>
              <a:gd name="connsiteX5" fmla="*/ 3486 w 124977"/>
              <a:gd name="connsiteY5" fmla="*/ 188392 h 355933"/>
              <a:gd name="connsiteX6" fmla="*/ 24653 w 124977"/>
              <a:gd name="connsiteY6" fmla="*/ 131242 h 355933"/>
              <a:gd name="connsiteX7" fmla="*/ 92386 w 124977"/>
              <a:gd name="connsiteY7" fmla="*/ 8 h 35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977" h="355933">
                <a:moveTo>
                  <a:pt x="92386" y="8"/>
                </a:moveTo>
                <a:cubicBezTo>
                  <a:pt x="93444" y="1066"/>
                  <a:pt x="42645" y="106548"/>
                  <a:pt x="31003" y="137592"/>
                </a:cubicBezTo>
                <a:cubicBezTo>
                  <a:pt x="19361" y="168636"/>
                  <a:pt x="7367" y="150997"/>
                  <a:pt x="22536" y="186275"/>
                </a:cubicBezTo>
                <a:cubicBezTo>
                  <a:pt x="37705" y="221553"/>
                  <a:pt x="110730" y="328444"/>
                  <a:pt x="122019" y="349258"/>
                </a:cubicBezTo>
                <a:cubicBezTo>
                  <a:pt x="133308" y="370072"/>
                  <a:pt x="110025" y="337969"/>
                  <a:pt x="90269" y="311158"/>
                </a:cubicBezTo>
                <a:cubicBezTo>
                  <a:pt x="70513" y="284347"/>
                  <a:pt x="14422" y="218378"/>
                  <a:pt x="3486" y="188392"/>
                </a:cubicBezTo>
                <a:cubicBezTo>
                  <a:pt x="-7450" y="158406"/>
                  <a:pt x="9484" y="162992"/>
                  <a:pt x="24653" y="131242"/>
                </a:cubicBezTo>
                <a:cubicBezTo>
                  <a:pt x="39822" y="99492"/>
                  <a:pt x="91328" y="-1050"/>
                  <a:pt x="92386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12AA039D-FEFF-4A61-B205-EDA7E5ABEED6}"/>
              </a:ext>
            </a:extLst>
          </p:cNvPr>
          <p:cNvSpPr/>
          <p:nvPr/>
        </p:nvSpPr>
        <p:spPr>
          <a:xfrm>
            <a:off x="6218632" y="4459487"/>
            <a:ext cx="338918" cy="123599"/>
          </a:xfrm>
          <a:custGeom>
            <a:avLst/>
            <a:gdLst>
              <a:gd name="connsiteX0" fmla="*/ 338801 w 338918"/>
              <a:gd name="connsiteY0" fmla="*/ 120980 h 123599"/>
              <a:gd name="connsiteX1" fmla="*/ 169468 w 338918"/>
              <a:gd name="connsiteY1" fmla="*/ 17263 h 123599"/>
              <a:gd name="connsiteX2" fmla="*/ 61518 w 338918"/>
              <a:gd name="connsiteY2" fmla="*/ 330 h 123599"/>
              <a:gd name="connsiteX3" fmla="*/ 2251 w 338918"/>
              <a:gd name="connsiteY3" fmla="*/ 19380 h 123599"/>
              <a:gd name="connsiteX4" fmla="*/ 21301 w 338918"/>
              <a:gd name="connsiteY4" fmla="*/ 13030 h 123599"/>
              <a:gd name="connsiteX5" fmla="*/ 103851 w 338918"/>
              <a:gd name="connsiteY5" fmla="*/ 49013 h 123599"/>
              <a:gd name="connsiteX6" fmla="*/ 194868 w 338918"/>
              <a:gd name="connsiteY6" fmla="*/ 91346 h 123599"/>
              <a:gd name="connsiteX7" fmla="*/ 338801 w 338918"/>
              <a:gd name="connsiteY7" fmla="*/ 120980 h 12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918" h="123599">
                <a:moveTo>
                  <a:pt x="338801" y="120980"/>
                </a:moveTo>
                <a:cubicBezTo>
                  <a:pt x="334568" y="108633"/>
                  <a:pt x="215682" y="37371"/>
                  <a:pt x="169468" y="17263"/>
                </a:cubicBezTo>
                <a:cubicBezTo>
                  <a:pt x="123254" y="-2845"/>
                  <a:pt x="89387" y="-23"/>
                  <a:pt x="61518" y="330"/>
                </a:cubicBezTo>
                <a:cubicBezTo>
                  <a:pt x="33649" y="683"/>
                  <a:pt x="8954" y="17263"/>
                  <a:pt x="2251" y="19380"/>
                </a:cubicBezTo>
                <a:cubicBezTo>
                  <a:pt x="-4452" y="21497"/>
                  <a:pt x="4368" y="8091"/>
                  <a:pt x="21301" y="13030"/>
                </a:cubicBezTo>
                <a:cubicBezTo>
                  <a:pt x="38234" y="17969"/>
                  <a:pt x="74923" y="35960"/>
                  <a:pt x="103851" y="49013"/>
                </a:cubicBezTo>
                <a:cubicBezTo>
                  <a:pt x="132779" y="62066"/>
                  <a:pt x="157826" y="84290"/>
                  <a:pt x="194868" y="91346"/>
                </a:cubicBezTo>
                <a:cubicBezTo>
                  <a:pt x="231910" y="98401"/>
                  <a:pt x="343034" y="133327"/>
                  <a:pt x="338801" y="120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D335BC75-F0D1-446C-BD33-B0B0EA1C9486}"/>
              </a:ext>
            </a:extLst>
          </p:cNvPr>
          <p:cNvSpPr/>
          <p:nvPr/>
        </p:nvSpPr>
        <p:spPr>
          <a:xfrm>
            <a:off x="6544986" y="4468190"/>
            <a:ext cx="379071" cy="89677"/>
          </a:xfrm>
          <a:custGeom>
            <a:avLst/>
            <a:gdLst>
              <a:gd name="connsiteX0" fmla="*/ 277 w 379071"/>
              <a:gd name="connsiteY0" fmla="*/ 40310 h 89677"/>
              <a:gd name="connsiteX1" fmla="*/ 166964 w 379071"/>
              <a:gd name="connsiteY1" fmla="*/ 623 h 89677"/>
              <a:gd name="connsiteX2" fmla="*/ 247927 w 379071"/>
              <a:gd name="connsiteY2" fmla="*/ 21260 h 89677"/>
              <a:gd name="connsiteX3" fmla="*/ 376514 w 379071"/>
              <a:gd name="connsiteY3" fmla="*/ 87935 h 89677"/>
              <a:gd name="connsiteX4" fmla="*/ 324127 w 379071"/>
              <a:gd name="connsiteY4" fmla="*/ 68885 h 89677"/>
              <a:gd name="connsiteX5" fmla="*/ 209827 w 379071"/>
              <a:gd name="connsiteY5" fmla="*/ 54598 h 89677"/>
              <a:gd name="connsiteX6" fmla="*/ 277 w 379071"/>
              <a:gd name="connsiteY6" fmla="*/ 40310 h 8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9071" h="89677">
                <a:moveTo>
                  <a:pt x="277" y="40310"/>
                </a:moveTo>
                <a:cubicBezTo>
                  <a:pt x="-6867" y="31314"/>
                  <a:pt x="125689" y="3798"/>
                  <a:pt x="166964" y="623"/>
                </a:cubicBezTo>
                <a:cubicBezTo>
                  <a:pt x="208239" y="-2552"/>
                  <a:pt x="213002" y="6708"/>
                  <a:pt x="247927" y="21260"/>
                </a:cubicBezTo>
                <a:cubicBezTo>
                  <a:pt x="282852" y="35812"/>
                  <a:pt x="363814" y="79998"/>
                  <a:pt x="376514" y="87935"/>
                </a:cubicBezTo>
                <a:cubicBezTo>
                  <a:pt x="389214" y="95872"/>
                  <a:pt x="351908" y="74441"/>
                  <a:pt x="324127" y="68885"/>
                </a:cubicBezTo>
                <a:cubicBezTo>
                  <a:pt x="296346" y="63329"/>
                  <a:pt x="262479" y="59096"/>
                  <a:pt x="209827" y="54598"/>
                </a:cubicBezTo>
                <a:cubicBezTo>
                  <a:pt x="157175" y="50100"/>
                  <a:pt x="7421" y="49306"/>
                  <a:pt x="277" y="40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6E50C027-687B-4C35-A133-690CA682AC0F}"/>
              </a:ext>
            </a:extLst>
          </p:cNvPr>
          <p:cNvSpPr/>
          <p:nvPr/>
        </p:nvSpPr>
        <p:spPr>
          <a:xfrm>
            <a:off x="7259469" y="4463461"/>
            <a:ext cx="178008" cy="78899"/>
          </a:xfrm>
          <a:custGeom>
            <a:avLst/>
            <a:gdLst>
              <a:gd name="connsiteX0" fmla="*/ 169 w 178008"/>
              <a:gd name="connsiteY0" fmla="*/ 68852 h 78899"/>
              <a:gd name="connsiteX1" fmla="*/ 108119 w 178008"/>
              <a:gd name="connsiteY1" fmla="*/ 13289 h 78899"/>
              <a:gd name="connsiteX2" fmla="*/ 155744 w 178008"/>
              <a:gd name="connsiteY2" fmla="*/ 589 h 78899"/>
              <a:gd name="connsiteX3" fmla="*/ 143044 w 178008"/>
              <a:gd name="connsiteY3" fmla="*/ 25989 h 78899"/>
              <a:gd name="connsiteX4" fmla="*/ 177969 w 178008"/>
              <a:gd name="connsiteY4" fmla="*/ 78377 h 78899"/>
              <a:gd name="connsiteX5" fmla="*/ 135106 w 178008"/>
              <a:gd name="connsiteY5" fmla="*/ 52977 h 78899"/>
              <a:gd name="connsiteX6" fmla="*/ 169 w 178008"/>
              <a:gd name="connsiteY6" fmla="*/ 68852 h 78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008" h="78899">
                <a:moveTo>
                  <a:pt x="169" y="68852"/>
                </a:moveTo>
                <a:cubicBezTo>
                  <a:pt x="-4329" y="62237"/>
                  <a:pt x="82190" y="24666"/>
                  <a:pt x="108119" y="13289"/>
                </a:cubicBezTo>
                <a:cubicBezTo>
                  <a:pt x="134048" y="1912"/>
                  <a:pt x="149923" y="-1528"/>
                  <a:pt x="155744" y="589"/>
                </a:cubicBezTo>
                <a:cubicBezTo>
                  <a:pt x="161565" y="2706"/>
                  <a:pt x="139340" y="13024"/>
                  <a:pt x="143044" y="25989"/>
                </a:cubicBezTo>
                <a:cubicBezTo>
                  <a:pt x="146748" y="38954"/>
                  <a:pt x="179292" y="73879"/>
                  <a:pt x="177969" y="78377"/>
                </a:cubicBezTo>
                <a:cubicBezTo>
                  <a:pt x="176646" y="82875"/>
                  <a:pt x="158654" y="56946"/>
                  <a:pt x="135106" y="52977"/>
                </a:cubicBezTo>
                <a:cubicBezTo>
                  <a:pt x="111558" y="49008"/>
                  <a:pt x="4667" y="75467"/>
                  <a:pt x="169" y="68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A4377493-DCBA-45B0-846E-C3F5033CFBBA}"/>
              </a:ext>
            </a:extLst>
          </p:cNvPr>
          <p:cNvSpPr/>
          <p:nvPr/>
        </p:nvSpPr>
        <p:spPr>
          <a:xfrm>
            <a:off x="6252364" y="4352357"/>
            <a:ext cx="1220398" cy="205820"/>
          </a:xfrm>
          <a:custGeom>
            <a:avLst/>
            <a:gdLst>
              <a:gd name="connsiteX0" fmla="*/ 2386 w 1220398"/>
              <a:gd name="connsiteY0" fmla="*/ 107460 h 205820"/>
              <a:gd name="connsiteX1" fmla="*/ 347403 w 1220398"/>
              <a:gd name="connsiteY1" fmla="*/ 46076 h 205820"/>
              <a:gd name="connsiteX2" fmla="*/ 656436 w 1220398"/>
              <a:gd name="connsiteY2" fmla="*/ 1626 h 205820"/>
              <a:gd name="connsiteX3" fmla="*/ 897736 w 1220398"/>
              <a:gd name="connsiteY3" fmla="*/ 16443 h 205820"/>
              <a:gd name="connsiteX4" fmla="*/ 1077653 w 1220398"/>
              <a:gd name="connsiteY4" fmla="*/ 79943 h 205820"/>
              <a:gd name="connsiteX5" fmla="*/ 1217353 w 1220398"/>
              <a:gd name="connsiteY5" fmla="*/ 107460 h 205820"/>
              <a:gd name="connsiteX6" fmla="*/ 1160203 w 1220398"/>
              <a:gd name="connsiteY6" fmla="*/ 118043 h 205820"/>
              <a:gd name="connsiteX7" fmla="*/ 1003569 w 1220398"/>
              <a:gd name="connsiteY7" fmla="*/ 154026 h 205820"/>
              <a:gd name="connsiteX8" fmla="*/ 745336 w 1220398"/>
              <a:gd name="connsiteY8" fmla="*/ 204826 h 205820"/>
              <a:gd name="connsiteX9" fmla="*/ 622569 w 1220398"/>
              <a:gd name="connsiteY9" fmla="*/ 183660 h 205820"/>
              <a:gd name="connsiteX10" fmla="*/ 216169 w 1220398"/>
              <a:gd name="connsiteY10" fmla="*/ 134976 h 205820"/>
              <a:gd name="connsiteX11" fmla="*/ 2386 w 1220398"/>
              <a:gd name="connsiteY11" fmla="*/ 107460 h 20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0398" h="205820">
                <a:moveTo>
                  <a:pt x="2386" y="107460"/>
                </a:moveTo>
                <a:cubicBezTo>
                  <a:pt x="24258" y="92643"/>
                  <a:pt x="238395" y="63715"/>
                  <a:pt x="347403" y="46076"/>
                </a:cubicBezTo>
                <a:cubicBezTo>
                  <a:pt x="456411" y="28437"/>
                  <a:pt x="564714" y="6565"/>
                  <a:pt x="656436" y="1626"/>
                </a:cubicBezTo>
                <a:cubicBezTo>
                  <a:pt x="748158" y="-3313"/>
                  <a:pt x="827533" y="3390"/>
                  <a:pt x="897736" y="16443"/>
                </a:cubicBezTo>
                <a:cubicBezTo>
                  <a:pt x="967939" y="29496"/>
                  <a:pt x="1024384" y="64774"/>
                  <a:pt x="1077653" y="79943"/>
                </a:cubicBezTo>
                <a:cubicBezTo>
                  <a:pt x="1130922" y="95112"/>
                  <a:pt x="1203595" y="101110"/>
                  <a:pt x="1217353" y="107460"/>
                </a:cubicBezTo>
                <a:cubicBezTo>
                  <a:pt x="1231111" y="113810"/>
                  <a:pt x="1195834" y="110282"/>
                  <a:pt x="1160203" y="118043"/>
                </a:cubicBezTo>
                <a:cubicBezTo>
                  <a:pt x="1124572" y="125804"/>
                  <a:pt x="1072713" y="139562"/>
                  <a:pt x="1003569" y="154026"/>
                </a:cubicBezTo>
                <a:cubicBezTo>
                  <a:pt x="934425" y="168490"/>
                  <a:pt x="808836" y="199887"/>
                  <a:pt x="745336" y="204826"/>
                </a:cubicBezTo>
                <a:cubicBezTo>
                  <a:pt x="681836" y="209765"/>
                  <a:pt x="710764" y="195302"/>
                  <a:pt x="622569" y="183660"/>
                </a:cubicBezTo>
                <a:cubicBezTo>
                  <a:pt x="534375" y="172018"/>
                  <a:pt x="318827" y="145559"/>
                  <a:pt x="216169" y="134976"/>
                </a:cubicBezTo>
                <a:cubicBezTo>
                  <a:pt x="113511" y="124393"/>
                  <a:pt x="-19486" y="122277"/>
                  <a:pt x="2386" y="10746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220D6EB7-AF89-4E3E-9DC1-D8B402D30AB0}"/>
              </a:ext>
            </a:extLst>
          </p:cNvPr>
          <p:cNvSpPr/>
          <p:nvPr/>
        </p:nvSpPr>
        <p:spPr>
          <a:xfrm>
            <a:off x="6292679" y="4455252"/>
            <a:ext cx="1117760" cy="226120"/>
          </a:xfrm>
          <a:custGeom>
            <a:avLst/>
            <a:gdLst>
              <a:gd name="connsiteX0" fmla="*/ 171 w 1117760"/>
              <a:gd name="connsiteY0" fmla="*/ 13031 h 226120"/>
              <a:gd name="connsiteX1" fmla="*/ 446788 w 1117760"/>
              <a:gd name="connsiteY1" fmla="*/ 15148 h 226120"/>
              <a:gd name="connsiteX2" fmla="*/ 702904 w 1117760"/>
              <a:gd name="connsiteY2" fmla="*/ 44781 h 226120"/>
              <a:gd name="connsiteX3" fmla="*/ 918804 w 1117760"/>
              <a:gd name="connsiteY3" fmla="*/ 40548 h 226120"/>
              <a:gd name="connsiteX4" fmla="*/ 1113538 w 1117760"/>
              <a:gd name="connsiteY4" fmla="*/ 34198 h 226120"/>
              <a:gd name="connsiteX5" fmla="*/ 1033104 w 1117760"/>
              <a:gd name="connsiteY5" fmla="*/ 59598 h 226120"/>
              <a:gd name="connsiteX6" fmla="*/ 808738 w 1117760"/>
              <a:gd name="connsiteY6" fmla="*/ 205648 h 226120"/>
              <a:gd name="connsiteX7" fmla="*/ 554738 w 1117760"/>
              <a:gd name="connsiteY7" fmla="*/ 222581 h 226120"/>
              <a:gd name="connsiteX8" fmla="*/ 395988 w 1117760"/>
              <a:gd name="connsiteY8" fmla="*/ 182365 h 226120"/>
              <a:gd name="connsiteX9" fmla="*/ 171 w 1117760"/>
              <a:gd name="connsiteY9" fmla="*/ 13031 h 22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7760" h="226120">
                <a:moveTo>
                  <a:pt x="171" y="13031"/>
                </a:moveTo>
                <a:cubicBezTo>
                  <a:pt x="8638" y="-14839"/>
                  <a:pt x="329666" y="9856"/>
                  <a:pt x="446788" y="15148"/>
                </a:cubicBezTo>
                <a:cubicBezTo>
                  <a:pt x="563910" y="20440"/>
                  <a:pt x="624235" y="40548"/>
                  <a:pt x="702904" y="44781"/>
                </a:cubicBezTo>
                <a:cubicBezTo>
                  <a:pt x="781573" y="49014"/>
                  <a:pt x="918804" y="40548"/>
                  <a:pt x="918804" y="40548"/>
                </a:cubicBezTo>
                <a:cubicBezTo>
                  <a:pt x="987243" y="38784"/>
                  <a:pt x="1094488" y="31023"/>
                  <a:pt x="1113538" y="34198"/>
                </a:cubicBezTo>
                <a:cubicBezTo>
                  <a:pt x="1132588" y="37373"/>
                  <a:pt x="1083904" y="31023"/>
                  <a:pt x="1033104" y="59598"/>
                </a:cubicBezTo>
                <a:cubicBezTo>
                  <a:pt x="982304" y="88173"/>
                  <a:pt x="888466" y="178484"/>
                  <a:pt x="808738" y="205648"/>
                </a:cubicBezTo>
                <a:cubicBezTo>
                  <a:pt x="729010" y="232812"/>
                  <a:pt x="623530" y="226461"/>
                  <a:pt x="554738" y="222581"/>
                </a:cubicBezTo>
                <a:cubicBezTo>
                  <a:pt x="485946" y="218701"/>
                  <a:pt x="492649" y="213057"/>
                  <a:pt x="395988" y="182365"/>
                </a:cubicBezTo>
                <a:cubicBezTo>
                  <a:pt x="299327" y="151673"/>
                  <a:pt x="-8296" y="40901"/>
                  <a:pt x="171" y="13031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3D85F7FE-9306-4378-A60A-CCA677180DF9}"/>
              </a:ext>
            </a:extLst>
          </p:cNvPr>
          <p:cNvSpPr/>
          <p:nvPr/>
        </p:nvSpPr>
        <p:spPr>
          <a:xfrm>
            <a:off x="6476131" y="4450728"/>
            <a:ext cx="442294" cy="96331"/>
          </a:xfrm>
          <a:custGeom>
            <a:avLst/>
            <a:gdLst>
              <a:gd name="connsiteX0" fmla="*/ 10394 w 442294"/>
              <a:gd name="connsiteY0" fmla="*/ 622 h 96331"/>
              <a:gd name="connsiteX1" fmla="*/ 96119 w 442294"/>
              <a:gd name="connsiteY1" fmla="*/ 5385 h 96331"/>
              <a:gd name="connsiteX2" fmla="*/ 178669 w 442294"/>
              <a:gd name="connsiteY2" fmla="*/ 19672 h 96331"/>
              <a:gd name="connsiteX3" fmla="*/ 265982 w 442294"/>
              <a:gd name="connsiteY3" fmla="*/ 24435 h 96331"/>
              <a:gd name="connsiteX4" fmla="*/ 367582 w 442294"/>
              <a:gd name="connsiteY4" fmla="*/ 49835 h 96331"/>
              <a:gd name="connsiteX5" fmla="*/ 434257 w 442294"/>
              <a:gd name="connsiteY5" fmla="*/ 94285 h 96331"/>
              <a:gd name="connsiteX6" fmla="*/ 437432 w 442294"/>
              <a:gd name="connsiteY6" fmla="*/ 84760 h 96331"/>
              <a:gd name="connsiteX7" fmla="*/ 400919 w 442294"/>
              <a:gd name="connsiteY7" fmla="*/ 48247 h 96331"/>
              <a:gd name="connsiteX8" fmla="*/ 351707 w 442294"/>
              <a:gd name="connsiteY8" fmla="*/ 18085 h 96331"/>
              <a:gd name="connsiteX9" fmla="*/ 10394 w 442294"/>
              <a:gd name="connsiteY9" fmla="*/ 622 h 9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2294" h="96331">
                <a:moveTo>
                  <a:pt x="10394" y="622"/>
                </a:moveTo>
                <a:cubicBezTo>
                  <a:pt x="-32204" y="-1495"/>
                  <a:pt x="68073" y="2210"/>
                  <a:pt x="96119" y="5385"/>
                </a:cubicBezTo>
                <a:cubicBezTo>
                  <a:pt x="124165" y="8560"/>
                  <a:pt x="150359" y="16497"/>
                  <a:pt x="178669" y="19672"/>
                </a:cubicBezTo>
                <a:cubicBezTo>
                  <a:pt x="206979" y="22847"/>
                  <a:pt x="234497" y="19408"/>
                  <a:pt x="265982" y="24435"/>
                </a:cubicBezTo>
                <a:cubicBezTo>
                  <a:pt x="297467" y="29462"/>
                  <a:pt x="339536" y="38193"/>
                  <a:pt x="367582" y="49835"/>
                </a:cubicBezTo>
                <a:cubicBezTo>
                  <a:pt x="395628" y="61477"/>
                  <a:pt x="422615" y="88464"/>
                  <a:pt x="434257" y="94285"/>
                </a:cubicBezTo>
                <a:cubicBezTo>
                  <a:pt x="445899" y="100106"/>
                  <a:pt x="442988" y="92433"/>
                  <a:pt x="437432" y="84760"/>
                </a:cubicBezTo>
                <a:cubicBezTo>
                  <a:pt x="431876" y="77087"/>
                  <a:pt x="415207" y="59360"/>
                  <a:pt x="400919" y="48247"/>
                </a:cubicBezTo>
                <a:cubicBezTo>
                  <a:pt x="386632" y="37135"/>
                  <a:pt x="413884" y="26287"/>
                  <a:pt x="351707" y="18085"/>
                </a:cubicBezTo>
                <a:cubicBezTo>
                  <a:pt x="289530" y="9883"/>
                  <a:pt x="52992" y="2739"/>
                  <a:pt x="10394" y="6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C47C76FC-2538-4E9E-AB2C-5E8F853DC5D3}"/>
              </a:ext>
            </a:extLst>
          </p:cNvPr>
          <p:cNvSpPr/>
          <p:nvPr/>
        </p:nvSpPr>
        <p:spPr>
          <a:xfrm>
            <a:off x="6930874" y="4436926"/>
            <a:ext cx="432660" cy="99589"/>
          </a:xfrm>
          <a:custGeom>
            <a:avLst/>
            <a:gdLst>
              <a:gd name="connsiteX0" fmla="*/ 430364 w 432660"/>
              <a:gd name="connsiteY0" fmla="*/ 137 h 99589"/>
              <a:gd name="connsiteX1" fmla="*/ 324001 w 432660"/>
              <a:gd name="connsiteY1" fmla="*/ 36649 h 99589"/>
              <a:gd name="connsiteX2" fmla="*/ 228751 w 432660"/>
              <a:gd name="connsiteY2" fmla="*/ 33474 h 99589"/>
              <a:gd name="connsiteX3" fmla="*/ 152551 w 432660"/>
              <a:gd name="connsiteY3" fmla="*/ 68399 h 99589"/>
              <a:gd name="connsiteX4" fmla="*/ 77939 w 432660"/>
              <a:gd name="connsiteY4" fmla="*/ 89037 h 99589"/>
              <a:gd name="connsiteX5" fmla="*/ 151 w 432660"/>
              <a:gd name="connsiteY5" fmla="*/ 98562 h 99589"/>
              <a:gd name="connsiteX6" fmla="*/ 98576 w 432660"/>
              <a:gd name="connsiteY6" fmla="*/ 65224 h 99589"/>
              <a:gd name="connsiteX7" fmla="*/ 249389 w 432660"/>
              <a:gd name="connsiteY7" fmla="*/ 22362 h 99589"/>
              <a:gd name="connsiteX8" fmla="*/ 384326 w 432660"/>
              <a:gd name="connsiteY8" fmla="*/ 23949 h 99589"/>
              <a:gd name="connsiteX9" fmla="*/ 430364 w 432660"/>
              <a:gd name="connsiteY9" fmla="*/ 137 h 99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2660" h="99589">
                <a:moveTo>
                  <a:pt x="430364" y="137"/>
                </a:moveTo>
                <a:cubicBezTo>
                  <a:pt x="420310" y="2254"/>
                  <a:pt x="357603" y="31093"/>
                  <a:pt x="324001" y="36649"/>
                </a:cubicBezTo>
                <a:cubicBezTo>
                  <a:pt x="290399" y="42205"/>
                  <a:pt x="257326" y="28182"/>
                  <a:pt x="228751" y="33474"/>
                </a:cubicBezTo>
                <a:cubicBezTo>
                  <a:pt x="200176" y="38766"/>
                  <a:pt x="177686" y="59139"/>
                  <a:pt x="152551" y="68399"/>
                </a:cubicBezTo>
                <a:cubicBezTo>
                  <a:pt x="127416" y="77659"/>
                  <a:pt x="103339" y="84010"/>
                  <a:pt x="77939" y="89037"/>
                </a:cubicBezTo>
                <a:cubicBezTo>
                  <a:pt x="52539" y="94064"/>
                  <a:pt x="-3288" y="102531"/>
                  <a:pt x="151" y="98562"/>
                </a:cubicBezTo>
                <a:cubicBezTo>
                  <a:pt x="3590" y="94593"/>
                  <a:pt x="98576" y="65224"/>
                  <a:pt x="98576" y="65224"/>
                </a:cubicBezTo>
                <a:cubicBezTo>
                  <a:pt x="140116" y="52524"/>
                  <a:pt x="201764" y="29241"/>
                  <a:pt x="249389" y="22362"/>
                </a:cubicBezTo>
                <a:cubicBezTo>
                  <a:pt x="297014" y="15483"/>
                  <a:pt x="352576" y="26859"/>
                  <a:pt x="384326" y="23949"/>
                </a:cubicBezTo>
                <a:cubicBezTo>
                  <a:pt x="416076" y="21039"/>
                  <a:pt x="440418" y="-1980"/>
                  <a:pt x="430364" y="1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90073B18-6F15-4F11-B9BE-6CA8D5FB054E}"/>
              </a:ext>
            </a:extLst>
          </p:cNvPr>
          <p:cNvSpPr/>
          <p:nvPr/>
        </p:nvSpPr>
        <p:spPr>
          <a:xfrm>
            <a:off x="6522124" y="4351187"/>
            <a:ext cx="777221" cy="94257"/>
          </a:xfrm>
          <a:custGeom>
            <a:avLst/>
            <a:gdLst>
              <a:gd name="connsiteX0" fmla="*/ 4089 w 777221"/>
              <a:gd name="connsiteY0" fmla="*/ 151 h 94257"/>
              <a:gd name="connsiteX1" fmla="*/ 97751 w 777221"/>
              <a:gd name="connsiteY1" fmla="*/ 50951 h 94257"/>
              <a:gd name="connsiteX2" fmla="*/ 200939 w 777221"/>
              <a:gd name="connsiteY2" fmla="*/ 38251 h 94257"/>
              <a:gd name="connsiteX3" fmla="*/ 327939 w 777221"/>
              <a:gd name="connsiteY3" fmla="*/ 65238 h 94257"/>
              <a:gd name="connsiteX4" fmla="*/ 418426 w 777221"/>
              <a:gd name="connsiteY4" fmla="*/ 63651 h 94257"/>
              <a:gd name="connsiteX5" fmla="*/ 472401 w 777221"/>
              <a:gd name="connsiteY5" fmla="*/ 47776 h 94257"/>
              <a:gd name="connsiteX6" fmla="*/ 578764 w 777221"/>
              <a:gd name="connsiteY6" fmla="*/ 50951 h 94257"/>
              <a:gd name="connsiteX7" fmla="*/ 754976 w 777221"/>
              <a:gd name="connsiteY7" fmla="*/ 90638 h 94257"/>
              <a:gd name="connsiteX8" fmla="*/ 762914 w 777221"/>
              <a:gd name="connsiteY8" fmla="*/ 90638 h 94257"/>
              <a:gd name="connsiteX9" fmla="*/ 647026 w 777221"/>
              <a:gd name="connsiteY9" fmla="*/ 74763 h 94257"/>
              <a:gd name="connsiteX10" fmla="*/ 453351 w 777221"/>
              <a:gd name="connsiteY10" fmla="*/ 70001 h 94257"/>
              <a:gd name="connsiteX11" fmla="*/ 239039 w 777221"/>
              <a:gd name="connsiteY11" fmla="*/ 70001 h 94257"/>
              <a:gd name="connsiteX12" fmla="*/ 4089 w 777221"/>
              <a:gd name="connsiteY12" fmla="*/ 151 h 94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7221" h="94257">
                <a:moveTo>
                  <a:pt x="4089" y="151"/>
                </a:moveTo>
                <a:cubicBezTo>
                  <a:pt x="-19459" y="-3024"/>
                  <a:pt x="64943" y="44601"/>
                  <a:pt x="97751" y="50951"/>
                </a:cubicBezTo>
                <a:cubicBezTo>
                  <a:pt x="130559" y="57301"/>
                  <a:pt x="162574" y="35870"/>
                  <a:pt x="200939" y="38251"/>
                </a:cubicBezTo>
                <a:cubicBezTo>
                  <a:pt x="239304" y="40632"/>
                  <a:pt x="291691" y="61005"/>
                  <a:pt x="327939" y="65238"/>
                </a:cubicBezTo>
                <a:cubicBezTo>
                  <a:pt x="364187" y="69471"/>
                  <a:pt x="394349" y="66561"/>
                  <a:pt x="418426" y="63651"/>
                </a:cubicBezTo>
                <a:cubicBezTo>
                  <a:pt x="442503" y="60741"/>
                  <a:pt x="445678" y="49893"/>
                  <a:pt x="472401" y="47776"/>
                </a:cubicBezTo>
                <a:cubicBezTo>
                  <a:pt x="499124" y="45659"/>
                  <a:pt x="531668" y="43807"/>
                  <a:pt x="578764" y="50951"/>
                </a:cubicBezTo>
                <a:cubicBezTo>
                  <a:pt x="625860" y="58095"/>
                  <a:pt x="724284" y="84024"/>
                  <a:pt x="754976" y="90638"/>
                </a:cubicBezTo>
                <a:cubicBezTo>
                  <a:pt x="785668" y="97252"/>
                  <a:pt x="780906" y="93284"/>
                  <a:pt x="762914" y="90638"/>
                </a:cubicBezTo>
                <a:cubicBezTo>
                  <a:pt x="744922" y="87992"/>
                  <a:pt x="698620" y="78203"/>
                  <a:pt x="647026" y="74763"/>
                </a:cubicBezTo>
                <a:cubicBezTo>
                  <a:pt x="595432" y="71323"/>
                  <a:pt x="521349" y="70795"/>
                  <a:pt x="453351" y="70001"/>
                </a:cubicBezTo>
                <a:cubicBezTo>
                  <a:pt x="385353" y="69207"/>
                  <a:pt x="312857" y="75028"/>
                  <a:pt x="239039" y="70001"/>
                </a:cubicBezTo>
                <a:cubicBezTo>
                  <a:pt x="165221" y="64974"/>
                  <a:pt x="27637" y="3326"/>
                  <a:pt x="4089" y="1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C213D4FF-F335-4DFA-81A4-2AA861350A24}"/>
              </a:ext>
            </a:extLst>
          </p:cNvPr>
          <p:cNvSpPr/>
          <p:nvPr/>
        </p:nvSpPr>
        <p:spPr>
          <a:xfrm>
            <a:off x="6453536" y="4374967"/>
            <a:ext cx="810514" cy="153519"/>
          </a:xfrm>
          <a:custGeom>
            <a:avLst/>
            <a:gdLst>
              <a:gd name="connsiteX0" fmla="*/ 72677 w 810514"/>
              <a:gd name="connsiteY0" fmla="*/ 183 h 153519"/>
              <a:gd name="connsiteX1" fmla="*/ 142527 w 810514"/>
              <a:gd name="connsiteY1" fmla="*/ 31933 h 153519"/>
              <a:gd name="connsiteX2" fmla="*/ 372714 w 810514"/>
              <a:gd name="connsiteY2" fmla="*/ 46221 h 153519"/>
              <a:gd name="connsiteX3" fmla="*/ 333027 w 810514"/>
              <a:gd name="connsiteY3" fmla="*/ 57333 h 153519"/>
              <a:gd name="connsiteX4" fmla="*/ 556864 w 810514"/>
              <a:gd name="connsiteY4" fmla="*/ 49396 h 153519"/>
              <a:gd name="connsiteX5" fmla="*/ 753714 w 810514"/>
              <a:gd name="connsiteY5" fmla="*/ 55746 h 153519"/>
              <a:gd name="connsiteX6" fmla="*/ 809277 w 810514"/>
              <a:gd name="connsiteY6" fmla="*/ 71621 h 153519"/>
              <a:gd name="connsiteX7" fmla="*/ 714027 w 810514"/>
              <a:gd name="connsiteY7" fmla="*/ 79558 h 153519"/>
              <a:gd name="connsiteX8" fmla="*/ 488602 w 810514"/>
              <a:gd name="connsiteY8" fmla="*/ 152583 h 153519"/>
              <a:gd name="connsiteX9" fmla="*/ 591789 w 810514"/>
              <a:gd name="connsiteY9" fmla="*/ 120833 h 153519"/>
              <a:gd name="connsiteX10" fmla="*/ 437802 w 810514"/>
              <a:gd name="connsiteY10" fmla="*/ 119246 h 153519"/>
              <a:gd name="connsiteX11" fmla="*/ 233014 w 810514"/>
              <a:gd name="connsiteY11" fmla="*/ 98608 h 153519"/>
              <a:gd name="connsiteX12" fmla="*/ 15527 w 810514"/>
              <a:gd name="connsiteY12" fmla="*/ 65271 h 153519"/>
              <a:gd name="connsiteX13" fmla="*/ 21877 w 810514"/>
              <a:gd name="connsiteY13" fmla="*/ 47808 h 153519"/>
              <a:gd name="connsiteX14" fmla="*/ 72677 w 810514"/>
              <a:gd name="connsiteY14" fmla="*/ 183 h 15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0514" h="153519">
                <a:moveTo>
                  <a:pt x="72677" y="183"/>
                </a:moveTo>
                <a:cubicBezTo>
                  <a:pt x="92785" y="-2463"/>
                  <a:pt x="92521" y="24260"/>
                  <a:pt x="142527" y="31933"/>
                </a:cubicBezTo>
                <a:cubicBezTo>
                  <a:pt x="192533" y="39606"/>
                  <a:pt x="340964" y="41988"/>
                  <a:pt x="372714" y="46221"/>
                </a:cubicBezTo>
                <a:cubicBezTo>
                  <a:pt x="404464" y="50454"/>
                  <a:pt x="302335" y="56804"/>
                  <a:pt x="333027" y="57333"/>
                </a:cubicBezTo>
                <a:cubicBezTo>
                  <a:pt x="363719" y="57862"/>
                  <a:pt x="486750" y="49660"/>
                  <a:pt x="556864" y="49396"/>
                </a:cubicBezTo>
                <a:cubicBezTo>
                  <a:pt x="626978" y="49132"/>
                  <a:pt x="711645" y="52042"/>
                  <a:pt x="753714" y="55746"/>
                </a:cubicBezTo>
                <a:cubicBezTo>
                  <a:pt x="795783" y="59450"/>
                  <a:pt x="815892" y="67652"/>
                  <a:pt x="809277" y="71621"/>
                </a:cubicBezTo>
                <a:cubicBezTo>
                  <a:pt x="802663" y="75590"/>
                  <a:pt x="767473" y="66064"/>
                  <a:pt x="714027" y="79558"/>
                </a:cubicBezTo>
                <a:cubicBezTo>
                  <a:pt x="660581" y="93052"/>
                  <a:pt x="508975" y="145704"/>
                  <a:pt x="488602" y="152583"/>
                </a:cubicBezTo>
                <a:cubicBezTo>
                  <a:pt x="468229" y="159462"/>
                  <a:pt x="600256" y="126389"/>
                  <a:pt x="591789" y="120833"/>
                </a:cubicBezTo>
                <a:cubicBezTo>
                  <a:pt x="583322" y="115277"/>
                  <a:pt x="497598" y="122950"/>
                  <a:pt x="437802" y="119246"/>
                </a:cubicBezTo>
                <a:cubicBezTo>
                  <a:pt x="378006" y="115542"/>
                  <a:pt x="303393" y="107604"/>
                  <a:pt x="233014" y="98608"/>
                </a:cubicBezTo>
                <a:cubicBezTo>
                  <a:pt x="162635" y="89612"/>
                  <a:pt x="50716" y="73738"/>
                  <a:pt x="15527" y="65271"/>
                </a:cubicBezTo>
                <a:cubicBezTo>
                  <a:pt x="-19662" y="56804"/>
                  <a:pt x="14998" y="55481"/>
                  <a:pt x="21877" y="47808"/>
                </a:cubicBezTo>
                <a:cubicBezTo>
                  <a:pt x="28756" y="40135"/>
                  <a:pt x="52569" y="2829"/>
                  <a:pt x="72677" y="183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楕円 110">
            <a:extLst>
              <a:ext uri="{FF2B5EF4-FFF2-40B4-BE49-F238E27FC236}">
                <a16:creationId xmlns:a16="http://schemas.microsoft.com/office/drawing/2014/main" id="{55604944-1DD2-4E72-B3A7-4761E109D5BA}"/>
              </a:ext>
            </a:extLst>
          </p:cNvPr>
          <p:cNvSpPr/>
          <p:nvPr/>
        </p:nvSpPr>
        <p:spPr>
          <a:xfrm>
            <a:off x="6588126" y="440372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楕円 111">
            <a:extLst>
              <a:ext uri="{FF2B5EF4-FFF2-40B4-BE49-F238E27FC236}">
                <a16:creationId xmlns:a16="http://schemas.microsoft.com/office/drawing/2014/main" id="{1861E377-8B68-456C-834B-E6BB0BC94E05}"/>
              </a:ext>
            </a:extLst>
          </p:cNvPr>
          <p:cNvSpPr/>
          <p:nvPr/>
        </p:nvSpPr>
        <p:spPr>
          <a:xfrm>
            <a:off x="6611939" y="44148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楕円 112">
            <a:extLst>
              <a:ext uri="{FF2B5EF4-FFF2-40B4-BE49-F238E27FC236}">
                <a16:creationId xmlns:a16="http://schemas.microsoft.com/office/drawing/2014/main" id="{85EA96FB-8421-4686-96AC-AD66A3160199}"/>
              </a:ext>
            </a:extLst>
          </p:cNvPr>
          <p:cNvSpPr/>
          <p:nvPr/>
        </p:nvSpPr>
        <p:spPr>
          <a:xfrm>
            <a:off x="6864352" y="443230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楕円 113">
            <a:extLst>
              <a:ext uri="{FF2B5EF4-FFF2-40B4-BE49-F238E27FC236}">
                <a16:creationId xmlns:a16="http://schemas.microsoft.com/office/drawing/2014/main" id="{13B015A9-A862-44A1-B6A0-B8B63FE2C46A}"/>
              </a:ext>
            </a:extLst>
          </p:cNvPr>
          <p:cNvSpPr/>
          <p:nvPr/>
        </p:nvSpPr>
        <p:spPr>
          <a:xfrm>
            <a:off x="6981827" y="4443414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楕円 114">
            <a:extLst>
              <a:ext uri="{FF2B5EF4-FFF2-40B4-BE49-F238E27FC236}">
                <a16:creationId xmlns:a16="http://schemas.microsoft.com/office/drawing/2014/main" id="{D4033301-21B2-4CDA-AA94-775D7DE64375}"/>
              </a:ext>
            </a:extLst>
          </p:cNvPr>
          <p:cNvSpPr/>
          <p:nvPr/>
        </p:nvSpPr>
        <p:spPr>
          <a:xfrm>
            <a:off x="7008814" y="444500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楕円 115">
            <a:extLst>
              <a:ext uri="{FF2B5EF4-FFF2-40B4-BE49-F238E27FC236}">
                <a16:creationId xmlns:a16="http://schemas.microsoft.com/office/drawing/2014/main" id="{F084FCA9-5E53-4385-93B3-D9BF8EE89F03}"/>
              </a:ext>
            </a:extLst>
          </p:cNvPr>
          <p:cNvSpPr/>
          <p:nvPr/>
        </p:nvSpPr>
        <p:spPr>
          <a:xfrm>
            <a:off x="7026277" y="443388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449AEC9B-A491-4D5D-85A4-6BDBB0BE0ACB}"/>
              </a:ext>
            </a:extLst>
          </p:cNvPr>
          <p:cNvSpPr/>
          <p:nvPr/>
        </p:nvSpPr>
        <p:spPr>
          <a:xfrm>
            <a:off x="7319232" y="3869790"/>
            <a:ext cx="269919" cy="267388"/>
          </a:xfrm>
          <a:custGeom>
            <a:avLst/>
            <a:gdLst>
              <a:gd name="connsiteX0" fmla="*/ 731 w 269919"/>
              <a:gd name="connsiteY0" fmla="*/ 535 h 267388"/>
              <a:gd name="connsiteX1" fmla="*/ 157893 w 269919"/>
              <a:gd name="connsiteY1" fmla="*/ 124360 h 267388"/>
              <a:gd name="connsiteX2" fmla="*/ 265843 w 269919"/>
              <a:gd name="connsiteY2" fmla="*/ 264060 h 267388"/>
              <a:gd name="connsiteX3" fmla="*/ 245206 w 269919"/>
              <a:gd name="connsiteY3" fmla="*/ 219610 h 267388"/>
              <a:gd name="connsiteX4" fmla="*/ 226156 w 269919"/>
              <a:gd name="connsiteY4" fmla="*/ 173573 h 267388"/>
              <a:gd name="connsiteX5" fmla="*/ 731 w 269919"/>
              <a:gd name="connsiteY5" fmla="*/ 535 h 267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919" h="267388">
                <a:moveTo>
                  <a:pt x="731" y="535"/>
                </a:moveTo>
                <a:cubicBezTo>
                  <a:pt x="-10646" y="-7667"/>
                  <a:pt x="113708" y="80439"/>
                  <a:pt x="157893" y="124360"/>
                </a:cubicBezTo>
                <a:cubicBezTo>
                  <a:pt x="202078" y="168281"/>
                  <a:pt x="251291" y="248185"/>
                  <a:pt x="265843" y="264060"/>
                </a:cubicBezTo>
                <a:cubicBezTo>
                  <a:pt x="280395" y="279935"/>
                  <a:pt x="251820" y="234691"/>
                  <a:pt x="245206" y="219610"/>
                </a:cubicBezTo>
                <a:cubicBezTo>
                  <a:pt x="238592" y="204529"/>
                  <a:pt x="263462" y="209821"/>
                  <a:pt x="226156" y="173573"/>
                </a:cubicBezTo>
                <a:cubicBezTo>
                  <a:pt x="188850" y="137325"/>
                  <a:pt x="12108" y="8737"/>
                  <a:pt x="731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CBF1E33B-E689-4E0F-970A-810ECB89DBBE}"/>
              </a:ext>
            </a:extLst>
          </p:cNvPr>
          <p:cNvSpPr/>
          <p:nvPr/>
        </p:nvSpPr>
        <p:spPr>
          <a:xfrm>
            <a:off x="6288460" y="3838502"/>
            <a:ext cx="234622" cy="222584"/>
          </a:xfrm>
          <a:custGeom>
            <a:avLst/>
            <a:gdLst>
              <a:gd name="connsiteX0" fmla="*/ 234578 w 234622"/>
              <a:gd name="connsiteY0" fmla="*/ 73 h 222584"/>
              <a:gd name="connsiteX1" fmla="*/ 104403 w 234622"/>
              <a:gd name="connsiteY1" fmla="*/ 96911 h 222584"/>
              <a:gd name="connsiteX2" fmla="*/ 1215 w 234622"/>
              <a:gd name="connsiteY2" fmla="*/ 220736 h 222584"/>
              <a:gd name="connsiteX3" fmla="*/ 50428 w 234622"/>
              <a:gd name="connsiteY3" fmla="*/ 165173 h 222584"/>
              <a:gd name="connsiteX4" fmla="*/ 90115 w 234622"/>
              <a:gd name="connsiteY4" fmla="*/ 82623 h 222584"/>
              <a:gd name="connsiteX5" fmla="*/ 234578 w 234622"/>
              <a:gd name="connsiteY5" fmla="*/ 73 h 22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622" h="222584">
                <a:moveTo>
                  <a:pt x="234578" y="73"/>
                </a:moveTo>
                <a:cubicBezTo>
                  <a:pt x="236959" y="2454"/>
                  <a:pt x="143297" y="60134"/>
                  <a:pt x="104403" y="96911"/>
                </a:cubicBezTo>
                <a:cubicBezTo>
                  <a:pt x="65509" y="133688"/>
                  <a:pt x="10211" y="209359"/>
                  <a:pt x="1215" y="220736"/>
                </a:cubicBezTo>
                <a:cubicBezTo>
                  <a:pt x="-7781" y="232113"/>
                  <a:pt x="35611" y="188192"/>
                  <a:pt x="50428" y="165173"/>
                </a:cubicBezTo>
                <a:cubicBezTo>
                  <a:pt x="65245" y="142154"/>
                  <a:pt x="58365" y="111198"/>
                  <a:pt x="90115" y="82623"/>
                </a:cubicBezTo>
                <a:cubicBezTo>
                  <a:pt x="121865" y="54048"/>
                  <a:pt x="232197" y="-2308"/>
                  <a:pt x="234578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7C635E83-BD80-4F49-ADC0-C2BED88F8ECB}"/>
              </a:ext>
            </a:extLst>
          </p:cNvPr>
          <p:cNvSpPr/>
          <p:nvPr/>
        </p:nvSpPr>
        <p:spPr>
          <a:xfrm>
            <a:off x="7444145" y="2047427"/>
            <a:ext cx="384273" cy="584203"/>
          </a:xfrm>
          <a:custGeom>
            <a:avLst/>
            <a:gdLst>
              <a:gd name="connsiteX0" fmla="*/ 172 w 384273"/>
              <a:gd name="connsiteY0" fmla="*/ 1506 h 584203"/>
              <a:gd name="connsiteX1" fmla="*/ 139872 w 384273"/>
              <a:gd name="connsiteY1" fmla="*/ 170840 h 584203"/>
              <a:gd name="connsiteX2" fmla="*/ 252055 w 384273"/>
              <a:gd name="connsiteY2" fmla="*/ 338056 h 584203"/>
              <a:gd name="connsiteX3" fmla="*/ 379055 w 384273"/>
              <a:gd name="connsiteY3" fmla="*/ 579356 h 584203"/>
              <a:gd name="connsiteX4" fmla="*/ 340955 w 384273"/>
              <a:gd name="connsiteY4" fmla="*/ 481990 h 584203"/>
              <a:gd name="connsiteX5" fmla="*/ 169505 w 384273"/>
              <a:gd name="connsiteY5" fmla="*/ 272440 h 584203"/>
              <a:gd name="connsiteX6" fmla="*/ 172 w 384273"/>
              <a:gd name="connsiteY6" fmla="*/ 1506 h 58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4273" h="584203">
                <a:moveTo>
                  <a:pt x="172" y="1506"/>
                </a:moveTo>
                <a:cubicBezTo>
                  <a:pt x="-4767" y="-15427"/>
                  <a:pt x="97892" y="114748"/>
                  <a:pt x="139872" y="170840"/>
                </a:cubicBezTo>
                <a:cubicBezTo>
                  <a:pt x="181852" y="226932"/>
                  <a:pt x="212191" y="269970"/>
                  <a:pt x="252055" y="338056"/>
                </a:cubicBezTo>
                <a:cubicBezTo>
                  <a:pt x="291919" y="406142"/>
                  <a:pt x="364238" y="555367"/>
                  <a:pt x="379055" y="579356"/>
                </a:cubicBezTo>
                <a:cubicBezTo>
                  <a:pt x="393872" y="603345"/>
                  <a:pt x="375880" y="533143"/>
                  <a:pt x="340955" y="481990"/>
                </a:cubicBezTo>
                <a:cubicBezTo>
                  <a:pt x="306030" y="430837"/>
                  <a:pt x="226302" y="351110"/>
                  <a:pt x="169505" y="272440"/>
                </a:cubicBezTo>
                <a:cubicBezTo>
                  <a:pt x="112708" y="193771"/>
                  <a:pt x="5111" y="18439"/>
                  <a:pt x="172" y="1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F2620B72-C06F-4E3C-A3FB-42E4ED813757}"/>
              </a:ext>
            </a:extLst>
          </p:cNvPr>
          <p:cNvSpPr/>
          <p:nvPr/>
        </p:nvSpPr>
        <p:spPr>
          <a:xfrm>
            <a:off x="7831640" y="2644802"/>
            <a:ext cx="124052" cy="654244"/>
          </a:xfrm>
          <a:custGeom>
            <a:avLst/>
            <a:gdLst>
              <a:gd name="connsiteX0" fmla="*/ 27 w 124052"/>
              <a:gd name="connsiteY0" fmla="*/ 1031 h 654244"/>
              <a:gd name="connsiteX1" fmla="*/ 69877 w 124052"/>
              <a:gd name="connsiteY1" fmla="*/ 197881 h 654244"/>
              <a:gd name="connsiteX2" fmla="*/ 110093 w 124052"/>
              <a:gd name="connsiteY2" fmla="*/ 335465 h 654244"/>
              <a:gd name="connsiteX3" fmla="*/ 122793 w 124052"/>
              <a:gd name="connsiteY3" fmla="*/ 642381 h 654244"/>
              <a:gd name="connsiteX4" fmla="*/ 118560 w 124052"/>
              <a:gd name="connsiteY4" fmla="*/ 561948 h 654244"/>
              <a:gd name="connsiteX5" fmla="*/ 78343 w 124052"/>
              <a:gd name="connsiteY5" fmla="*/ 288898 h 654244"/>
              <a:gd name="connsiteX6" fmla="*/ 27 w 124052"/>
              <a:gd name="connsiteY6" fmla="*/ 1031 h 654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052" h="654244">
                <a:moveTo>
                  <a:pt x="27" y="1031"/>
                </a:moveTo>
                <a:cubicBezTo>
                  <a:pt x="-1384" y="-14138"/>
                  <a:pt x="51533" y="142142"/>
                  <a:pt x="69877" y="197881"/>
                </a:cubicBezTo>
                <a:cubicBezTo>
                  <a:pt x="88221" y="253620"/>
                  <a:pt x="101274" y="261382"/>
                  <a:pt x="110093" y="335465"/>
                </a:cubicBezTo>
                <a:cubicBezTo>
                  <a:pt x="118912" y="409548"/>
                  <a:pt x="121382" y="604634"/>
                  <a:pt x="122793" y="642381"/>
                </a:cubicBezTo>
                <a:cubicBezTo>
                  <a:pt x="124204" y="680128"/>
                  <a:pt x="125968" y="620862"/>
                  <a:pt x="118560" y="561948"/>
                </a:cubicBezTo>
                <a:cubicBezTo>
                  <a:pt x="111152" y="503034"/>
                  <a:pt x="97040" y="380620"/>
                  <a:pt x="78343" y="288898"/>
                </a:cubicBezTo>
                <a:cubicBezTo>
                  <a:pt x="59646" y="197176"/>
                  <a:pt x="1438" y="16200"/>
                  <a:pt x="27" y="1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7936A334-CE22-42E4-BA33-D48BF8F329B1}"/>
              </a:ext>
            </a:extLst>
          </p:cNvPr>
          <p:cNvSpPr/>
          <p:nvPr/>
        </p:nvSpPr>
        <p:spPr>
          <a:xfrm>
            <a:off x="7943795" y="3303423"/>
            <a:ext cx="21286" cy="424594"/>
          </a:xfrm>
          <a:custGeom>
            <a:avLst/>
            <a:gdLst>
              <a:gd name="connsiteX0" fmla="*/ 14872 w 21286"/>
              <a:gd name="connsiteY0" fmla="*/ 7044 h 424594"/>
              <a:gd name="connsiteX1" fmla="*/ 21222 w 21286"/>
              <a:gd name="connsiteY1" fmla="*/ 409210 h 424594"/>
              <a:gd name="connsiteX2" fmla="*/ 16988 w 21286"/>
              <a:gd name="connsiteY2" fmla="*/ 324544 h 424594"/>
              <a:gd name="connsiteX3" fmla="*/ 55 w 21286"/>
              <a:gd name="connsiteY3" fmla="*/ 167910 h 424594"/>
              <a:gd name="connsiteX4" fmla="*/ 14872 w 21286"/>
              <a:gd name="connsiteY4" fmla="*/ 7044 h 42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86" h="424594">
                <a:moveTo>
                  <a:pt x="14872" y="7044"/>
                </a:moveTo>
                <a:cubicBezTo>
                  <a:pt x="18400" y="47261"/>
                  <a:pt x="20869" y="356293"/>
                  <a:pt x="21222" y="409210"/>
                </a:cubicBezTo>
                <a:cubicBezTo>
                  <a:pt x="21575" y="462127"/>
                  <a:pt x="20516" y="364761"/>
                  <a:pt x="16988" y="324544"/>
                </a:cubicBezTo>
                <a:cubicBezTo>
                  <a:pt x="13460" y="284327"/>
                  <a:pt x="-1003" y="226471"/>
                  <a:pt x="55" y="167910"/>
                </a:cubicBezTo>
                <a:cubicBezTo>
                  <a:pt x="1113" y="109349"/>
                  <a:pt x="11344" y="-33173"/>
                  <a:pt x="14872" y="7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D835C2F5-07EE-4E00-94FF-1CEB98DBA425}"/>
              </a:ext>
            </a:extLst>
          </p:cNvPr>
          <p:cNvSpPr/>
          <p:nvPr/>
        </p:nvSpPr>
        <p:spPr>
          <a:xfrm>
            <a:off x="7929925" y="3718679"/>
            <a:ext cx="51680" cy="728605"/>
          </a:xfrm>
          <a:custGeom>
            <a:avLst/>
            <a:gdLst>
              <a:gd name="connsiteX0" fmla="*/ 45675 w 51680"/>
              <a:gd name="connsiteY0" fmla="*/ 304 h 728605"/>
              <a:gd name="connsiteX1" fmla="*/ 47792 w 51680"/>
              <a:gd name="connsiteY1" fmla="*/ 360138 h 728605"/>
              <a:gd name="connsiteX2" fmla="*/ 1225 w 51680"/>
              <a:gd name="connsiteY2" fmla="*/ 717854 h 728605"/>
              <a:gd name="connsiteX3" fmla="*/ 13925 w 51680"/>
              <a:gd name="connsiteY3" fmla="*/ 616254 h 728605"/>
              <a:gd name="connsiteX4" fmla="*/ 18158 w 51680"/>
              <a:gd name="connsiteY4" fmla="*/ 421521 h 728605"/>
              <a:gd name="connsiteX5" fmla="*/ 45675 w 51680"/>
              <a:gd name="connsiteY5" fmla="*/ 304 h 728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80" h="728605">
                <a:moveTo>
                  <a:pt x="45675" y="304"/>
                </a:moveTo>
                <a:cubicBezTo>
                  <a:pt x="50614" y="-9926"/>
                  <a:pt x="55200" y="240546"/>
                  <a:pt x="47792" y="360138"/>
                </a:cubicBezTo>
                <a:cubicBezTo>
                  <a:pt x="40384" y="479730"/>
                  <a:pt x="6869" y="675168"/>
                  <a:pt x="1225" y="717854"/>
                </a:cubicBezTo>
                <a:cubicBezTo>
                  <a:pt x="-4420" y="760540"/>
                  <a:pt x="11103" y="665643"/>
                  <a:pt x="13925" y="616254"/>
                </a:cubicBezTo>
                <a:cubicBezTo>
                  <a:pt x="16747" y="566865"/>
                  <a:pt x="10750" y="522415"/>
                  <a:pt x="18158" y="421521"/>
                </a:cubicBezTo>
                <a:cubicBezTo>
                  <a:pt x="25566" y="320627"/>
                  <a:pt x="40736" y="10534"/>
                  <a:pt x="45675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F968B971-DD2F-40E8-8B29-63ECC3AE1388}"/>
              </a:ext>
            </a:extLst>
          </p:cNvPr>
          <p:cNvSpPr/>
          <p:nvPr/>
        </p:nvSpPr>
        <p:spPr>
          <a:xfrm>
            <a:off x="7668568" y="4411126"/>
            <a:ext cx="262668" cy="566380"/>
          </a:xfrm>
          <a:custGeom>
            <a:avLst/>
            <a:gdLst>
              <a:gd name="connsiteX0" fmla="*/ 262582 w 262668"/>
              <a:gd name="connsiteY0" fmla="*/ 7 h 566380"/>
              <a:gd name="connsiteX1" fmla="*/ 173682 w 262668"/>
              <a:gd name="connsiteY1" fmla="*/ 270941 h 566380"/>
              <a:gd name="connsiteX2" fmla="*/ 112299 w 262668"/>
              <a:gd name="connsiteY2" fmla="*/ 419107 h 566380"/>
              <a:gd name="connsiteX3" fmla="*/ 2232 w 262668"/>
              <a:gd name="connsiteY3" fmla="*/ 563041 h 566380"/>
              <a:gd name="connsiteX4" fmla="*/ 44565 w 262668"/>
              <a:gd name="connsiteY4" fmla="*/ 508007 h 566380"/>
              <a:gd name="connsiteX5" fmla="*/ 118649 w 262668"/>
              <a:gd name="connsiteY5" fmla="*/ 368307 h 566380"/>
              <a:gd name="connsiteX6" fmla="*/ 156749 w 262668"/>
              <a:gd name="connsiteY6" fmla="*/ 279407 h 566380"/>
              <a:gd name="connsiteX7" fmla="*/ 262582 w 262668"/>
              <a:gd name="connsiteY7" fmla="*/ 7 h 56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668" h="566380">
                <a:moveTo>
                  <a:pt x="262582" y="7"/>
                </a:moveTo>
                <a:cubicBezTo>
                  <a:pt x="265404" y="-1404"/>
                  <a:pt x="198729" y="201091"/>
                  <a:pt x="173682" y="270941"/>
                </a:cubicBezTo>
                <a:cubicBezTo>
                  <a:pt x="148635" y="340791"/>
                  <a:pt x="140874" y="370424"/>
                  <a:pt x="112299" y="419107"/>
                </a:cubicBezTo>
                <a:cubicBezTo>
                  <a:pt x="83724" y="467790"/>
                  <a:pt x="13521" y="548224"/>
                  <a:pt x="2232" y="563041"/>
                </a:cubicBezTo>
                <a:cubicBezTo>
                  <a:pt x="-9057" y="577858"/>
                  <a:pt x="25162" y="540463"/>
                  <a:pt x="44565" y="508007"/>
                </a:cubicBezTo>
                <a:cubicBezTo>
                  <a:pt x="63968" y="475551"/>
                  <a:pt x="99952" y="406407"/>
                  <a:pt x="118649" y="368307"/>
                </a:cubicBezTo>
                <a:cubicBezTo>
                  <a:pt x="137346" y="330207"/>
                  <a:pt x="128880" y="342907"/>
                  <a:pt x="156749" y="279407"/>
                </a:cubicBezTo>
                <a:cubicBezTo>
                  <a:pt x="184618" y="215907"/>
                  <a:pt x="259760" y="1418"/>
                  <a:pt x="262582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A46356EB-4C58-4D35-8EDE-D605A57FAF3C}"/>
              </a:ext>
            </a:extLst>
          </p:cNvPr>
          <p:cNvSpPr/>
          <p:nvPr/>
        </p:nvSpPr>
        <p:spPr>
          <a:xfrm>
            <a:off x="7215717" y="4931609"/>
            <a:ext cx="483112" cy="439510"/>
          </a:xfrm>
          <a:custGeom>
            <a:avLst/>
            <a:gdLst>
              <a:gd name="connsiteX0" fmla="*/ 482600 w 483112"/>
              <a:gd name="connsiteY0" fmla="*/ 224 h 439510"/>
              <a:gd name="connsiteX1" fmla="*/ 298450 w 483112"/>
              <a:gd name="connsiteY1" fmla="*/ 178024 h 439510"/>
              <a:gd name="connsiteX2" fmla="*/ 74083 w 483112"/>
              <a:gd name="connsiteY2" fmla="*/ 408741 h 439510"/>
              <a:gd name="connsiteX3" fmla="*/ 0 w 483112"/>
              <a:gd name="connsiteY3" fmla="*/ 434141 h 439510"/>
              <a:gd name="connsiteX4" fmla="*/ 74083 w 483112"/>
              <a:gd name="connsiteY4" fmla="*/ 381224 h 439510"/>
              <a:gd name="connsiteX5" fmla="*/ 241300 w 483112"/>
              <a:gd name="connsiteY5" fmla="*/ 214008 h 439510"/>
              <a:gd name="connsiteX6" fmla="*/ 482600 w 483112"/>
              <a:gd name="connsiteY6" fmla="*/ 224 h 43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3112" h="439510">
                <a:moveTo>
                  <a:pt x="482600" y="224"/>
                </a:moveTo>
                <a:cubicBezTo>
                  <a:pt x="492125" y="-5773"/>
                  <a:pt x="366536" y="109938"/>
                  <a:pt x="298450" y="178024"/>
                </a:cubicBezTo>
                <a:cubicBezTo>
                  <a:pt x="230364" y="246110"/>
                  <a:pt x="123825" y="366055"/>
                  <a:pt x="74083" y="408741"/>
                </a:cubicBezTo>
                <a:cubicBezTo>
                  <a:pt x="24341" y="451427"/>
                  <a:pt x="0" y="438727"/>
                  <a:pt x="0" y="434141"/>
                </a:cubicBezTo>
                <a:cubicBezTo>
                  <a:pt x="0" y="429555"/>
                  <a:pt x="33866" y="417913"/>
                  <a:pt x="74083" y="381224"/>
                </a:cubicBezTo>
                <a:cubicBezTo>
                  <a:pt x="114300" y="344535"/>
                  <a:pt x="176036" y="272216"/>
                  <a:pt x="241300" y="214008"/>
                </a:cubicBezTo>
                <a:cubicBezTo>
                  <a:pt x="306564" y="155800"/>
                  <a:pt x="473075" y="6221"/>
                  <a:pt x="482600" y="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D9DDFB5C-2004-401B-8BE6-7B38B3561F91}"/>
              </a:ext>
            </a:extLst>
          </p:cNvPr>
          <p:cNvSpPr/>
          <p:nvPr/>
        </p:nvSpPr>
        <p:spPr>
          <a:xfrm>
            <a:off x="6358144" y="5319975"/>
            <a:ext cx="848023" cy="64860"/>
          </a:xfrm>
          <a:custGeom>
            <a:avLst/>
            <a:gdLst>
              <a:gd name="connsiteX0" fmla="*/ 323 w 848023"/>
              <a:gd name="connsiteY0" fmla="*/ 64825 h 64860"/>
              <a:gd name="connsiteX1" fmla="*/ 317823 w 848023"/>
              <a:gd name="connsiteY1" fmla="*/ 18258 h 64860"/>
              <a:gd name="connsiteX2" fmla="*/ 834289 w 848023"/>
              <a:gd name="connsiteY2" fmla="*/ 26725 h 64860"/>
              <a:gd name="connsiteX3" fmla="*/ 671306 w 848023"/>
              <a:gd name="connsiteY3" fmla="*/ 3442 h 64860"/>
              <a:gd name="connsiteX4" fmla="*/ 372856 w 848023"/>
              <a:gd name="connsiteY4" fmla="*/ 9792 h 64860"/>
              <a:gd name="connsiteX5" fmla="*/ 323 w 848023"/>
              <a:gd name="connsiteY5" fmla="*/ 64825 h 6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8023" h="64860">
                <a:moveTo>
                  <a:pt x="323" y="64825"/>
                </a:moveTo>
                <a:cubicBezTo>
                  <a:pt x="-8849" y="66236"/>
                  <a:pt x="178829" y="24608"/>
                  <a:pt x="317823" y="18258"/>
                </a:cubicBezTo>
                <a:cubicBezTo>
                  <a:pt x="456817" y="11908"/>
                  <a:pt x="775375" y="29194"/>
                  <a:pt x="834289" y="26725"/>
                </a:cubicBezTo>
                <a:cubicBezTo>
                  <a:pt x="893203" y="24256"/>
                  <a:pt x="748211" y="6264"/>
                  <a:pt x="671306" y="3442"/>
                </a:cubicBezTo>
                <a:cubicBezTo>
                  <a:pt x="594401" y="620"/>
                  <a:pt x="481159" y="-5025"/>
                  <a:pt x="372856" y="9792"/>
                </a:cubicBezTo>
                <a:cubicBezTo>
                  <a:pt x="264553" y="24609"/>
                  <a:pt x="9495" y="63414"/>
                  <a:pt x="323" y="64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AC305EDA-F7A2-407A-B72D-52DB2A200B03}"/>
              </a:ext>
            </a:extLst>
          </p:cNvPr>
          <p:cNvSpPr/>
          <p:nvPr/>
        </p:nvSpPr>
        <p:spPr>
          <a:xfrm>
            <a:off x="5334504" y="4626099"/>
            <a:ext cx="342699" cy="419917"/>
          </a:xfrm>
          <a:custGeom>
            <a:avLst/>
            <a:gdLst>
              <a:gd name="connsiteX0" fmla="*/ 1613 w 342699"/>
              <a:gd name="connsiteY0" fmla="*/ 934 h 419917"/>
              <a:gd name="connsiteX1" fmla="*/ 92629 w 342699"/>
              <a:gd name="connsiteY1" fmla="*/ 163918 h 419917"/>
              <a:gd name="connsiteX2" fmla="*/ 336046 w 342699"/>
              <a:gd name="connsiteY2" fmla="*/ 413684 h 419917"/>
              <a:gd name="connsiteX3" fmla="*/ 264079 w 342699"/>
              <a:gd name="connsiteY3" fmla="*/ 335368 h 419917"/>
              <a:gd name="connsiteX4" fmla="*/ 158246 w 342699"/>
              <a:gd name="connsiteY4" fmla="*/ 235884 h 419917"/>
              <a:gd name="connsiteX5" fmla="*/ 1613 w 342699"/>
              <a:gd name="connsiteY5" fmla="*/ 934 h 41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699" h="419917">
                <a:moveTo>
                  <a:pt x="1613" y="934"/>
                </a:moveTo>
                <a:cubicBezTo>
                  <a:pt x="-9323" y="-11060"/>
                  <a:pt x="36890" y="95126"/>
                  <a:pt x="92629" y="163918"/>
                </a:cubicBezTo>
                <a:cubicBezTo>
                  <a:pt x="148368" y="232710"/>
                  <a:pt x="307471" y="385109"/>
                  <a:pt x="336046" y="413684"/>
                </a:cubicBezTo>
                <a:cubicBezTo>
                  <a:pt x="364621" y="442259"/>
                  <a:pt x="293712" y="365001"/>
                  <a:pt x="264079" y="335368"/>
                </a:cubicBezTo>
                <a:cubicBezTo>
                  <a:pt x="234446" y="305735"/>
                  <a:pt x="201638" y="290565"/>
                  <a:pt x="158246" y="235884"/>
                </a:cubicBezTo>
                <a:cubicBezTo>
                  <a:pt x="114854" y="181203"/>
                  <a:pt x="12549" y="12928"/>
                  <a:pt x="1613" y="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CBD1ED4B-D796-40E9-A4B9-D97352DF3EDA}"/>
              </a:ext>
            </a:extLst>
          </p:cNvPr>
          <p:cNvSpPr/>
          <p:nvPr/>
        </p:nvSpPr>
        <p:spPr>
          <a:xfrm>
            <a:off x="5096583" y="3650787"/>
            <a:ext cx="110398" cy="573316"/>
          </a:xfrm>
          <a:custGeom>
            <a:avLst/>
            <a:gdLst>
              <a:gd name="connsiteX0" fmla="*/ 2467 w 110398"/>
              <a:gd name="connsiteY0" fmla="*/ 463 h 573316"/>
              <a:gd name="connsiteX1" fmla="*/ 17284 w 110398"/>
              <a:gd name="connsiteY1" fmla="*/ 169796 h 573316"/>
              <a:gd name="connsiteX2" fmla="*/ 108300 w 110398"/>
              <a:gd name="connsiteY2" fmla="*/ 565613 h 573316"/>
              <a:gd name="connsiteX3" fmla="*/ 78667 w 110398"/>
              <a:gd name="connsiteY3" fmla="*/ 415330 h 573316"/>
              <a:gd name="connsiteX4" fmla="*/ 49034 w 110398"/>
              <a:gd name="connsiteY4" fmla="*/ 214246 h 573316"/>
              <a:gd name="connsiteX5" fmla="*/ 2467 w 110398"/>
              <a:gd name="connsiteY5" fmla="*/ 463 h 57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398" h="573316">
                <a:moveTo>
                  <a:pt x="2467" y="463"/>
                </a:moveTo>
                <a:cubicBezTo>
                  <a:pt x="-2825" y="-6945"/>
                  <a:pt x="-355" y="75604"/>
                  <a:pt x="17284" y="169796"/>
                </a:cubicBezTo>
                <a:cubicBezTo>
                  <a:pt x="34923" y="263988"/>
                  <a:pt x="98070" y="524691"/>
                  <a:pt x="108300" y="565613"/>
                </a:cubicBezTo>
                <a:cubicBezTo>
                  <a:pt x="118531" y="606535"/>
                  <a:pt x="88545" y="473891"/>
                  <a:pt x="78667" y="415330"/>
                </a:cubicBezTo>
                <a:cubicBezTo>
                  <a:pt x="68789" y="356769"/>
                  <a:pt x="59970" y="283743"/>
                  <a:pt x="49034" y="214246"/>
                </a:cubicBezTo>
                <a:cubicBezTo>
                  <a:pt x="38098" y="144749"/>
                  <a:pt x="7759" y="7871"/>
                  <a:pt x="2467" y="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177EC939-0F47-4FAB-9F70-62D51A9390DF}"/>
              </a:ext>
            </a:extLst>
          </p:cNvPr>
          <p:cNvSpPr/>
          <p:nvPr/>
        </p:nvSpPr>
        <p:spPr>
          <a:xfrm>
            <a:off x="5087892" y="2675461"/>
            <a:ext cx="225062" cy="703723"/>
          </a:xfrm>
          <a:custGeom>
            <a:avLst/>
            <a:gdLst>
              <a:gd name="connsiteX0" fmla="*/ 224941 w 225062"/>
              <a:gd name="connsiteY0" fmla="*/ 6 h 703723"/>
              <a:gd name="connsiteX1" fmla="*/ 21741 w 225062"/>
              <a:gd name="connsiteY1" fmla="*/ 325972 h 703723"/>
              <a:gd name="connsiteX2" fmla="*/ 4808 w 225062"/>
              <a:gd name="connsiteY2" fmla="*/ 702739 h 703723"/>
              <a:gd name="connsiteX3" fmla="*/ 13275 w 225062"/>
              <a:gd name="connsiteY3" fmla="*/ 431806 h 703723"/>
              <a:gd name="connsiteX4" fmla="*/ 51375 w 225062"/>
              <a:gd name="connsiteY4" fmla="*/ 317506 h 703723"/>
              <a:gd name="connsiteX5" fmla="*/ 224941 w 225062"/>
              <a:gd name="connsiteY5" fmla="*/ 6 h 70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062" h="703723">
                <a:moveTo>
                  <a:pt x="224941" y="6"/>
                </a:moveTo>
                <a:cubicBezTo>
                  <a:pt x="220002" y="1417"/>
                  <a:pt x="58430" y="208850"/>
                  <a:pt x="21741" y="325972"/>
                </a:cubicBezTo>
                <a:cubicBezTo>
                  <a:pt x="-14948" y="443094"/>
                  <a:pt x="6219" y="685100"/>
                  <a:pt x="4808" y="702739"/>
                </a:cubicBezTo>
                <a:cubicBezTo>
                  <a:pt x="3397" y="720378"/>
                  <a:pt x="5514" y="496012"/>
                  <a:pt x="13275" y="431806"/>
                </a:cubicBezTo>
                <a:cubicBezTo>
                  <a:pt x="21036" y="367601"/>
                  <a:pt x="19625" y="395117"/>
                  <a:pt x="51375" y="317506"/>
                </a:cubicBezTo>
                <a:cubicBezTo>
                  <a:pt x="83125" y="239895"/>
                  <a:pt x="229880" y="-1405"/>
                  <a:pt x="224941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9883F225-DEFB-405E-9183-A7BAEF870D13}"/>
              </a:ext>
            </a:extLst>
          </p:cNvPr>
          <p:cNvSpPr/>
          <p:nvPr/>
        </p:nvSpPr>
        <p:spPr>
          <a:xfrm>
            <a:off x="5510852" y="1896135"/>
            <a:ext cx="485668" cy="406946"/>
          </a:xfrm>
          <a:custGeom>
            <a:avLst/>
            <a:gdLst>
              <a:gd name="connsiteX0" fmla="*/ 485665 w 485668"/>
              <a:gd name="connsiteY0" fmla="*/ 398 h 406946"/>
              <a:gd name="connsiteX1" fmla="*/ 172398 w 485668"/>
              <a:gd name="connsiteY1" fmla="*/ 195132 h 406946"/>
              <a:gd name="connsiteX2" fmla="*/ 3065 w 485668"/>
              <a:gd name="connsiteY2" fmla="*/ 404682 h 406946"/>
              <a:gd name="connsiteX3" fmla="*/ 70798 w 485668"/>
              <a:gd name="connsiteY3" fmla="*/ 296732 h 406946"/>
              <a:gd name="connsiteX4" fmla="*/ 166048 w 485668"/>
              <a:gd name="connsiteY4" fmla="*/ 148565 h 406946"/>
              <a:gd name="connsiteX5" fmla="*/ 485665 w 485668"/>
              <a:gd name="connsiteY5" fmla="*/ 398 h 40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5668" h="406946">
                <a:moveTo>
                  <a:pt x="485665" y="398"/>
                </a:moveTo>
                <a:cubicBezTo>
                  <a:pt x="486723" y="8159"/>
                  <a:pt x="252831" y="127751"/>
                  <a:pt x="172398" y="195132"/>
                </a:cubicBezTo>
                <a:cubicBezTo>
                  <a:pt x="91965" y="262513"/>
                  <a:pt x="19998" y="387749"/>
                  <a:pt x="3065" y="404682"/>
                </a:cubicBezTo>
                <a:cubicBezTo>
                  <a:pt x="-13868" y="421615"/>
                  <a:pt x="43634" y="339418"/>
                  <a:pt x="70798" y="296732"/>
                </a:cubicBezTo>
                <a:cubicBezTo>
                  <a:pt x="97962" y="254046"/>
                  <a:pt x="97962" y="196896"/>
                  <a:pt x="166048" y="148565"/>
                </a:cubicBezTo>
                <a:cubicBezTo>
                  <a:pt x="234134" y="100234"/>
                  <a:pt x="484607" y="-7363"/>
                  <a:pt x="485665" y="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99084C7D-A4DB-46FD-851B-DA82894E47AD}"/>
              </a:ext>
            </a:extLst>
          </p:cNvPr>
          <p:cNvSpPr/>
          <p:nvPr/>
        </p:nvSpPr>
        <p:spPr>
          <a:xfrm>
            <a:off x="6174165" y="1727173"/>
            <a:ext cx="795415" cy="136605"/>
          </a:xfrm>
          <a:custGeom>
            <a:avLst/>
            <a:gdLst>
              <a:gd name="connsiteX0" fmla="*/ 10735 w 795415"/>
              <a:gd name="connsiteY0" fmla="*/ 34952 h 136605"/>
              <a:gd name="connsiteX1" fmla="*/ 74235 w 795415"/>
              <a:gd name="connsiteY1" fmla="*/ 34952 h 136605"/>
              <a:gd name="connsiteX2" fmla="*/ 423485 w 795415"/>
              <a:gd name="connsiteY2" fmla="*/ 60352 h 136605"/>
              <a:gd name="connsiteX3" fmla="*/ 794960 w 795415"/>
              <a:gd name="connsiteY3" fmla="*/ 136552 h 136605"/>
              <a:gd name="connsiteX4" fmla="*/ 506035 w 795415"/>
              <a:gd name="connsiteY4" fmla="*/ 47652 h 136605"/>
              <a:gd name="connsiteX5" fmla="*/ 340935 w 795415"/>
              <a:gd name="connsiteY5" fmla="*/ 27 h 136605"/>
              <a:gd name="connsiteX6" fmla="*/ 10735 w 795415"/>
              <a:gd name="connsiteY6" fmla="*/ 34952 h 13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5415" h="136605">
                <a:moveTo>
                  <a:pt x="10735" y="34952"/>
                </a:moveTo>
                <a:cubicBezTo>
                  <a:pt x="-33715" y="40773"/>
                  <a:pt x="74235" y="34952"/>
                  <a:pt x="74235" y="34952"/>
                </a:cubicBezTo>
                <a:cubicBezTo>
                  <a:pt x="143027" y="39185"/>
                  <a:pt x="303364" y="43419"/>
                  <a:pt x="423485" y="60352"/>
                </a:cubicBezTo>
                <a:cubicBezTo>
                  <a:pt x="543606" y="77285"/>
                  <a:pt x="781202" y="138669"/>
                  <a:pt x="794960" y="136552"/>
                </a:cubicBezTo>
                <a:cubicBezTo>
                  <a:pt x="808718" y="134435"/>
                  <a:pt x="506035" y="47652"/>
                  <a:pt x="506035" y="47652"/>
                </a:cubicBezTo>
                <a:cubicBezTo>
                  <a:pt x="430364" y="24898"/>
                  <a:pt x="419781" y="1085"/>
                  <a:pt x="340935" y="27"/>
                </a:cubicBezTo>
                <a:cubicBezTo>
                  <a:pt x="262089" y="-1031"/>
                  <a:pt x="55185" y="29131"/>
                  <a:pt x="10735" y="34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FEF54C7F-88E0-4DA7-A3CC-9D216672FC4C}"/>
              </a:ext>
            </a:extLst>
          </p:cNvPr>
          <p:cNvSpPr/>
          <p:nvPr/>
        </p:nvSpPr>
        <p:spPr>
          <a:xfrm>
            <a:off x="7940101" y="3671461"/>
            <a:ext cx="231107" cy="588703"/>
          </a:xfrm>
          <a:custGeom>
            <a:avLst/>
            <a:gdLst>
              <a:gd name="connsiteX0" fmla="*/ 111699 w 231107"/>
              <a:gd name="connsiteY0" fmla="*/ 3072 h 588703"/>
              <a:gd name="connsiteX1" fmla="*/ 192132 w 231107"/>
              <a:gd name="connsiteY1" fmla="*/ 100439 h 588703"/>
              <a:gd name="connsiteX2" fmla="*/ 185782 w 231107"/>
              <a:gd name="connsiteY2" fmla="*/ 257072 h 588703"/>
              <a:gd name="connsiteX3" fmla="*/ 130749 w 231107"/>
              <a:gd name="connsiteY3" fmla="*/ 403122 h 588703"/>
              <a:gd name="connsiteX4" fmla="*/ 1632 w 231107"/>
              <a:gd name="connsiteY4" fmla="*/ 585156 h 588703"/>
              <a:gd name="connsiteX5" fmla="*/ 65132 w 231107"/>
              <a:gd name="connsiteY5" fmla="*/ 513189 h 588703"/>
              <a:gd name="connsiteX6" fmla="*/ 168849 w 231107"/>
              <a:gd name="connsiteY6" fmla="*/ 386189 h 588703"/>
              <a:gd name="connsiteX7" fmla="*/ 230232 w 231107"/>
              <a:gd name="connsiteY7" fmla="*/ 214739 h 588703"/>
              <a:gd name="connsiteX8" fmla="*/ 111699 w 231107"/>
              <a:gd name="connsiteY8" fmla="*/ 3072 h 588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07" h="588703">
                <a:moveTo>
                  <a:pt x="111699" y="3072"/>
                </a:moveTo>
                <a:cubicBezTo>
                  <a:pt x="105349" y="-15978"/>
                  <a:pt x="179785" y="58106"/>
                  <a:pt x="192132" y="100439"/>
                </a:cubicBezTo>
                <a:cubicBezTo>
                  <a:pt x="204479" y="142772"/>
                  <a:pt x="196012" y="206625"/>
                  <a:pt x="185782" y="257072"/>
                </a:cubicBezTo>
                <a:cubicBezTo>
                  <a:pt x="175552" y="307519"/>
                  <a:pt x="161441" y="348441"/>
                  <a:pt x="130749" y="403122"/>
                </a:cubicBezTo>
                <a:cubicBezTo>
                  <a:pt x="100057" y="457803"/>
                  <a:pt x="12568" y="566812"/>
                  <a:pt x="1632" y="585156"/>
                </a:cubicBezTo>
                <a:cubicBezTo>
                  <a:pt x="-9304" y="603501"/>
                  <a:pt x="37262" y="546350"/>
                  <a:pt x="65132" y="513189"/>
                </a:cubicBezTo>
                <a:cubicBezTo>
                  <a:pt x="93001" y="480028"/>
                  <a:pt x="141332" y="435931"/>
                  <a:pt x="168849" y="386189"/>
                </a:cubicBezTo>
                <a:cubicBezTo>
                  <a:pt x="196366" y="336447"/>
                  <a:pt x="237640" y="280709"/>
                  <a:pt x="230232" y="214739"/>
                </a:cubicBezTo>
                <a:cubicBezTo>
                  <a:pt x="222824" y="148769"/>
                  <a:pt x="118049" y="22122"/>
                  <a:pt x="111699" y="3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64CA2B48-E745-460B-BE23-B903991863E5}"/>
              </a:ext>
            </a:extLst>
          </p:cNvPr>
          <p:cNvSpPr/>
          <p:nvPr/>
        </p:nvSpPr>
        <p:spPr>
          <a:xfrm>
            <a:off x="8007251" y="3706063"/>
            <a:ext cx="99762" cy="389479"/>
          </a:xfrm>
          <a:custGeom>
            <a:avLst/>
            <a:gdLst>
              <a:gd name="connsiteX0" fmla="*/ 40316 w 99762"/>
              <a:gd name="connsiteY0" fmla="*/ 220 h 389479"/>
              <a:gd name="connsiteX1" fmla="*/ 59366 w 99762"/>
              <a:gd name="connsiteY1" fmla="*/ 173787 h 389479"/>
              <a:gd name="connsiteX2" fmla="*/ 99 w 99762"/>
              <a:gd name="connsiteY2" fmla="*/ 387570 h 389479"/>
              <a:gd name="connsiteX3" fmla="*/ 46666 w 99762"/>
              <a:gd name="connsiteY3" fmla="*/ 271154 h 389479"/>
              <a:gd name="connsiteX4" fmla="*/ 99582 w 99762"/>
              <a:gd name="connsiteY4" fmla="*/ 139920 h 389479"/>
              <a:gd name="connsiteX5" fmla="*/ 40316 w 99762"/>
              <a:gd name="connsiteY5" fmla="*/ 220 h 389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762" h="389479">
                <a:moveTo>
                  <a:pt x="40316" y="220"/>
                </a:moveTo>
                <a:cubicBezTo>
                  <a:pt x="33613" y="5864"/>
                  <a:pt x="66069" y="109229"/>
                  <a:pt x="59366" y="173787"/>
                </a:cubicBezTo>
                <a:cubicBezTo>
                  <a:pt x="52663" y="238345"/>
                  <a:pt x="2216" y="371342"/>
                  <a:pt x="99" y="387570"/>
                </a:cubicBezTo>
                <a:cubicBezTo>
                  <a:pt x="-2018" y="403798"/>
                  <a:pt x="30085" y="312429"/>
                  <a:pt x="46666" y="271154"/>
                </a:cubicBezTo>
                <a:cubicBezTo>
                  <a:pt x="63247" y="229879"/>
                  <a:pt x="102757" y="180842"/>
                  <a:pt x="99582" y="139920"/>
                </a:cubicBezTo>
                <a:cubicBezTo>
                  <a:pt x="96407" y="98998"/>
                  <a:pt x="47019" y="-5424"/>
                  <a:pt x="40316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C891BA7F-DEFB-4277-935D-367110D4A18C}"/>
              </a:ext>
            </a:extLst>
          </p:cNvPr>
          <p:cNvSpPr/>
          <p:nvPr/>
        </p:nvSpPr>
        <p:spPr>
          <a:xfrm>
            <a:off x="4414380" y="3566145"/>
            <a:ext cx="547087" cy="141992"/>
          </a:xfrm>
          <a:custGeom>
            <a:avLst/>
            <a:gdLst>
              <a:gd name="connsiteX0" fmla="*/ 547087 w 547087"/>
              <a:gd name="connsiteY0" fmla="*/ 135905 h 141992"/>
              <a:gd name="connsiteX1" fmla="*/ 312137 w 547087"/>
              <a:gd name="connsiteY1" fmla="*/ 127438 h 141992"/>
              <a:gd name="connsiteX2" fmla="*/ 147037 w 547087"/>
              <a:gd name="connsiteY2" fmla="*/ 438 h 141992"/>
              <a:gd name="connsiteX3" fmla="*/ 987 w 547087"/>
              <a:gd name="connsiteY3" fmla="*/ 82988 h 141992"/>
              <a:gd name="connsiteX4" fmla="*/ 221120 w 547087"/>
              <a:gd name="connsiteY4" fmla="*/ 6788 h 141992"/>
              <a:gd name="connsiteX5" fmla="*/ 314253 w 547087"/>
              <a:gd name="connsiteY5" fmla="*/ 97805 h 141992"/>
              <a:gd name="connsiteX6" fmla="*/ 547087 w 547087"/>
              <a:gd name="connsiteY6" fmla="*/ 135905 h 141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7087" h="141992">
                <a:moveTo>
                  <a:pt x="547087" y="135905"/>
                </a:moveTo>
                <a:cubicBezTo>
                  <a:pt x="546734" y="140844"/>
                  <a:pt x="378812" y="150016"/>
                  <a:pt x="312137" y="127438"/>
                </a:cubicBezTo>
                <a:cubicBezTo>
                  <a:pt x="245462" y="104860"/>
                  <a:pt x="198895" y="7846"/>
                  <a:pt x="147037" y="438"/>
                </a:cubicBezTo>
                <a:cubicBezTo>
                  <a:pt x="95179" y="-6970"/>
                  <a:pt x="-11360" y="81930"/>
                  <a:pt x="987" y="82988"/>
                </a:cubicBezTo>
                <a:cubicBezTo>
                  <a:pt x="13334" y="84046"/>
                  <a:pt x="168909" y="4318"/>
                  <a:pt x="221120" y="6788"/>
                </a:cubicBezTo>
                <a:cubicBezTo>
                  <a:pt x="273331" y="9257"/>
                  <a:pt x="257456" y="75933"/>
                  <a:pt x="314253" y="97805"/>
                </a:cubicBezTo>
                <a:cubicBezTo>
                  <a:pt x="371050" y="119677"/>
                  <a:pt x="547440" y="130966"/>
                  <a:pt x="547087" y="135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24106EDA-BA4A-4285-B4AE-FECD0CDBC971}"/>
              </a:ext>
            </a:extLst>
          </p:cNvPr>
          <p:cNvSpPr/>
          <p:nvPr/>
        </p:nvSpPr>
        <p:spPr>
          <a:xfrm>
            <a:off x="4376234" y="3689336"/>
            <a:ext cx="272459" cy="671886"/>
          </a:xfrm>
          <a:custGeom>
            <a:avLst/>
            <a:gdLst>
              <a:gd name="connsiteX0" fmla="*/ 32783 w 272459"/>
              <a:gd name="connsiteY0" fmla="*/ 14 h 671886"/>
              <a:gd name="connsiteX1" fmla="*/ 1033 w 272459"/>
              <a:gd name="connsiteY1" fmla="*/ 190514 h 671886"/>
              <a:gd name="connsiteX2" fmla="*/ 11616 w 272459"/>
              <a:gd name="connsiteY2" fmla="*/ 228614 h 671886"/>
              <a:gd name="connsiteX3" fmla="*/ 49716 w 272459"/>
              <a:gd name="connsiteY3" fmla="*/ 306931 h 671886"/>
              <a:gd name="connsiteX4" fmla="*/ 265616 w 272459"/>
              <a:gd name="connsiteY4" fmla="*/ 664647 h 671886"/>
              <a:gd name="connsiteX5" fmla="*/ 199999 w 272459"/>
              <a:gd name="connsiteY5" fmla="*/ 518597 h 671886"/>
              <a:gd name="connsiteX6" fmla="*/ 13733 w 272459"/>
              <a:gd name="connsiteY6" fmla="*/ 182047 h 671886"/>
              <a:gd name="connsiteX7" fmla="*/ 32783 w 272459"/>
              <a:gd name="connsiteY7" fmla="*/ 14 h 67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2459" h="671886">
                <a:moveTo>
                  <a:pt x="32783" y="14"/>
                </a:moveTo>
                <a:cubicBezTo>
                  <a:pt x="30666" y="1425"/>
                  <a:pt x="4561" y="152414"/>
                  <a:pt x="1033" y="190514"/>
                </a:cubicBezTo>
                <a:cubicBezTo>
                  <a:pt x="-2495" y="228614"/>
                  <a:pt x="3502" y="209211"/>
                  <a:pt x="11616" y="228614"/>
                </a:cubicBezTo>
                <a:cubicBezTo>
                  <a:pt x="19730" y="248017"/>
                  <a:pt x="7383" y="234259"/>
                  <a:pt x="49716" y="306931"/>
                </a:cubicBezTo>
                <a:cubicBezTo>
                  <a:pt x="92049" y="379603"/>
                  <a:pt x="240569" y="629369"/>
                  <a:pt x="265616" y="664647"/>
                </a:cubicBezTo>
                <a:cubicBezTo>
                  <a:pt x="290663" y="699925"/>
                  <a:pt x="241980" y="599030"/>
                  <a:pt x="199999" y="518597"/>
                </a:cubicBezTo>
                <a:cubicBezTo>
                  <a:pt x="158018" y="438164"/>
                  <a:pt x="40191" y="266008"/>
                  <a:pt x="13733" y="182047"/>
                </a:cubicBezTo>
                <a:cubicBezTo>
                  <a:pt x="-12725" y="98086"/>
                  <a:pt x="34900" y="-1397"/>
                  <a:pt x="32783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EF470EA7-54C3-48C5-A869-D245ED353319}"/>
              </a:ext>
            </a:extLst>
          </p:cNvPr>
          <p:cNvSpPr/>
          <p:nvPr/>
        </p:nvSpPr>
        <p:spPr>
          <a:xfrm>
            <a:off x="4658745" y="4396071"/>
            <a:ext cx="508933" cy="198962"/>
          </a:xfrm>
          <a:custGeom>
            <a:avLst/>
            <a:gdLst>
              <a:gd name="connsiteX0" fmla="*/ 38 w 508933"/>
              <a:gd name="connsiteY0" fmla="*/ 246 h 198962"/>
              <a:gd name="connsiteX1" fmla="*/ 199005 w 508933"/>
              <a:gd name="connsiteY1" fmla="*/ 163229 h 198962"/>
              <a:gd name="connsiteX2" fmla="*/ 294255 w 508933"/>
              <a:gd name="connsiteY2" fmla="*/ 192862 h 198962"/>
              <a:gd name="connsiteX3" fmla="*/ 372572 w 508933"/>
              <a:gd name="connsiteY3" fmla="*/ 194979 h 198962"/>
              <a:gd name="connsiteX4" fmla="*/ 508038 w 508933"/>
              <a:gd name="connsiteY4" fmla="*/ 148412 h 198962"/>
              <a:gd name="connsiteX5" fmla="*/ 300605 w 508933"/>
              <a:gd name="connsiteY5" fmla="*/ 161112 h 198962"/>
              <a:gd name="connsiteX6" fmla="*/ 215938 w 508933"/>
              <a:gd name="connsiteY6" fmla="*/ 127246 h 198962"/>
              <a:gd name="connsiteX7" fmla="*/ 38 w 508933"/>
              <a:gd name="connsiteY7" fmla="*/ 246 h 198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933" h="198962">
                <a:moveTo>
                  <a:pt x="38" y="246"/>
                </a:moveTo>
                <a:cubicBezTo>
                  <a:pt x="-2784" y="6243"/>
                  <a:pt x="149969" y="131126"/>
                  <a:pt x="199005" y="163229"/>
                </a:cubicBezTo>
                <a:cubicBezTo>
                  <a:pt x="248041" y="195332"/>
                  <a:pt x="265327" y="187570"/>
                  <a:pt x="294255" y="192862"/>
                </a:cubicBezTo>
                <a:cubicBezTo>
                  <a:pt x="323183" y="198154"/>
                  <a:pt x="336942" y="202387"/>
                  <a:pt x="372572" y="194979"/>
                </a:cubicBezTo>
                <a:cubicBezTo>
                  <a:pt x="408202" y="187571"/>
                  <a:pt x="520033" y="154057"/>
                  <a:pt x="508038" y="148412"/>
                </a:cubicBezTo>
                <a:cubicBezTo>
                  <a:pt x="496044" y="142768"/>
                  <a:pt x="349288" y="164640"/>
                  <a:pt x="300605" y="161112"/>
                </a:cubicBezTo>
                <a:cubicBezTo>
                  <a:pt x="251922" y="157584"/>
                  <a:pt x="263916" y="155115"/>
                  <a:pt x="215938" y="127246"/>
                </a:cubicBezTo>
                <a:cubicBezTo>
                  <a:pt x="167960" y="99377"/>
                  <a:pt x="2860" y="-5751"/>
                  <a:pt x="38" y="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AFEA244E-827F-45B4-B961-C7FC73505E45}"/>
              </a:ext>
            </a:extLst>
          </p:cNvPr>
          <p:cNvSpPr/>
          <p:nvPr/>
        </p:nvSpPr>
        <p:spPr>
          <a:xfrm>
            <a:off x="4474626" y="3666658"/>
            <a:ext cx="194989" cy="141441"/>
          </a:xfrm>
          <a:custGeom>
            <a:avLst/>
            <a:gdLst>
              <a:gd name="connsiteX0" fmla="*/ 194741 w 194989"/>
              <a:gd name="connsiteY0" fmla="*/ 141225 h 141441"/>
              <a:gd name="connsiteX1" fmla="*/ 120657 w 194989"/>
              <a:gd name="connsiteY1" fmla="*/ 7875 h 141441"/>
              <a:gd name="connsiteX2" fmla="*/ 29641 w 194989"/>
              <a:gd name="connsiteY2" fmla="*/ 29042 h 141441"/>
              <a:gd name="connsiteX3" fmla="*/ 7 w 194989"/>
              <a:gd name="connsiteY3" fmla="*/ 141225 h 141441"/>
              <a:gd name="connsiteX4" fmla="*/ 27524 w 194989"/>
              <a:gd name="connsiteY4" fmla="*/ 56559 h 141441"/>
              <a:gd name="connsiteX5" fmla="*/ 95257 w 194989"/>
              <a:gd name="connsiteY5" fmla="*/ 22692 h 141441"/>
              <a:gd name="connsiteX6" fmla="*/ 194741 w 194989"/>
              <a:gd name="connsiteY6" fmla="*/ 141225 h 14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989" h="141441">
                <a:moveTo>
                  <a:pt x="194741" y="141225"/>
                </a:moveTo>
                <a:cubicBezTo>
                  <a:pt x="198974" y="138756"/>
                  <a:pt x="148174" y="26572"/>
                  <a:pt x="120657" y="7875"/>
                </a:cubicBezTo>
                <a:cubicBezTo>
                  <a:pt x="93140" y="-10822"/>
                  <a:pt x="49749" y="6817"/>
                  <a:pt x="29641" y="29042"/>
                </a:cubicBezTo>
                <a:cubicBezTo>
                  <a:pt x="9533" y="51267"/>
                  <a:pt x="360" y="136639"/>
                  <a:pt x="7" y="141225"/>
                </a:cubicBezTo>
                <a:cubicBezTo>
                  <a:pt x="-346" y="145811"/>
                  <a:pt x="11649" y="76315"/>
                  <a:pt x="27524" y="56559"/>
                </a:cubicBezTo>
                <a:cubicBezTo>
                  <a:pt x="43399" y="36803"/>
                  <a:pt x="70563" y="12109"/>
                  <a:pt x="95257" y="22692"/>
                </a:cubicBezTo>
                <a:cubicBezTo>
                  <a:pt x="119951" y="33275"/>
                  <a:pt x="190508" y="143694"/>
                  <a:pt x="194741" y="141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4349C33F-45E3-4F7A-BB4E-774B92D247D0}"/>
              </a:ext>
            </a:extLst>
          </p:cNvPr>
          <p:cNvSpPr/>
          <p:nvPr/>
        </p:nvSpPr>
        <p:spPr>
          <a:xfrm>
            <a:off x="4433368" y="3710212"/>
            <a:ext cx="107012" cy="384923"/>
          </a:xfrm>
          <a:custGeom>
            <a:avLst/>
            <a:gdLst>
              <a:gd name="connsiteX0" fmla="*/ 28565 w 107012"/>
              <a:gd name="connsiteY0" fmla="*/ 305 h 384923"/>
              <a:gd name="connsiteX1" fmla="*/ 5282 w 107012"/>
              <a:gd name="connsiteY1" fmla="*/ 131538 h 384923"/>
              <a:gd name="connsiteX2" fmla="*/ 104765 w 107012"/>
              <a:gd name="connsiteY2" fmla="*/ 379188 h 384923"/>
              <a:gd name="connsiteX3" fmla="*/ 68782 w 107012"/>
              <a:gd name="connsiteY3" fmla="*/ 294521 h 384923"/>
              <a:gd name="connsiteX4" fmla="*/ 1049 w 107012"/>
              <a:gd name="connsiteY4" fmla="*/ 165405 h 384923"/>
              <a:gd name="connsiteX5" fmla="*/ 28565 w 107012"/>
              <a:gd name="connsiteY5" fmla="*/ 305 h 38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012" h="384923">
                <a:moveTo>
                  <a:pt x="28565" y="305"/>
                </a:moveTo>
                <a:cubicBezTo>
                  <a:pt x="29271" y="-5340"/>
                  <a:pt x="-7418" y="68391"/>
                  <a:pt x="5282" y="131538"/>
                </a:cubicBezTo>
                <a:cubicBezTo>
                  <a:pt x="17982" y="194685"/>
                  <a:pt x="94182" y="352024"/>
                  <a:pt x="104765" y="379188"/>
                </a:cubicBezTo>
                <a:cubicBezTo>
                  <a:pt x="115348" y="406352"/>
                  <a:pt x="86068" y="330152"/>
                  <a:pt x="68782" y="294521"/>
                </a:cubicBezTo>
                <a:cubicBezTo>
                  <a:pt x="51496" y="258890"/>
                  <a:pt x="8457" y="211619"/>
                  <a:pt x="1049" y="165405"/>
                </a:cubicBezTo>
                <a:cubicBezTo>
                  <a:pt x="-6359" y="119191"/>
                  <a:pt x="27859" y="5950"/>
                  <a:pt x="28565" y="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4CB5CFA1-DF41-45C4-B04C-A2CF0DC731B8}"/>
              </a:ext>
            </a:extLst>
          </p:cNvPr>
          <p:cNvSpPr/>
          <p:nvPr/>
        </p:nvSpPr>
        <p:spPr>
          <a:xfrm>
            <a:off x="4541990" y="3827479"/>
            <a:ext cx="116883" cy="395306"/>
          </a:xfrm>
          <a:custGeom>
            <a:avLst/>
            <a:gdLst>
              <a:gd name="connsiteX0" fmla="*/ 21543 w 116883"/>
              <a:gd name="connsiteY0" fmla="*/ 10038 h 395306"/>
              <a:gd name="connsiteX1" fmla="*/ 21543 w 116883"/>
              <a:gd name="connsiteY1" fmla="*/ 60838 h 395306"/>
              <a:gd name="connsiteX2" fmla="*/ 4610 w 116883"/>
              <a:gd name="connsiteY2" fmla="*/ 249221 h 395306"/>
              <a:gd name="connsiteX3" fmla="*/ 116793 w 116883"/>
              <a:gd name="connsiteY3" fmla="*/ 395271 h 395306"/>
              <a:gd name="connsiteX4" fmla="*/ 23660 w 116883"/>
              <a:gd name="connsiteY4" fmla="*/ 236521 h 395306"/>
              <a:gd name="connsiteX5" fmla="*/ 21543 w 116883"/>
              <a:gd name="connsiteY5" fmla="*/ 10038 h 395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883" h="395306">
                <a:moveTo>
                  <a:pt x="21543" y="10038"/>
                </a:moveTo>
                <a:cubicBezTo>
                  <a:pt x="21190" y="-19243"/>
                  <a:pt x="24365" y="20974"/>
                  <a:pt x="21543" y="60838"/>
                </a:cubicBezTo>
                <a:cubicBezTo>
                  <a:pt x="18721" y="100702"/>
                  <a:pt x="-11265" y="193482"/>
                  <a:pt x="4610" y="249221"/>
                </a:cubicBezTo>
                <a:cubicBezTo>
                  <a:pt x="20485" y="304960"/>
                  <a:pt x="113618" y="397388"/>
                  <a:pt x="116793" y="395271"/>
                </a:cubicBezTo>
                <a:cubicBezTo>
                  <a:pt x="119968" y="393154"/>
                  <a:pt x="38829" y="297904"/>
                  <a:pt x="23660" y="236521"/>
                </a:cubicBezTo>
                <a:cubicBezTo>
                  <a:pt x="8491" y="175138"/>
                  <a:pt x="21896" y="39319"/>
                  <a:pt x="21543" y="10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497A2358-3A6B-48B7-9571-A82F8375E3F0}"/>
              </a:ext>
            </a:extLst>
          </p:cNvPr>
          <p:cNvSpPr/>
          <p:nvPr/>
        </p:nvSpPr>
        <p:spPr>
          <a:xfrm>
            <a:off x="4619951" y="3879710"/>
            <a:ext cx="317883" cy="415148"/>
          </a:xfrm>
          <a:custGeom>
            <a:avLst/>
            <a:gdLst>
              <a:gd name="connsiteX0" fmla="*/ 178532 w 317883"/>
              <a:gd name="connsiteY0" fmla="*/ 140 h 415148"/>
              <a:gd name="connsiteX1" fmla="*/ 201816 w 317883"/>
              <a:gd name="connsiteY1" fmla="*/ 48823 h 415148"/>
              <a:gd name="connsiteX2" fmla="*/ 239916 w 317883"/>
              <a:gd name="connsiteY2" fmla="*/ 213923 h 415148"/>
              <a:gd name="connsiteX3" fmla="*/ 269549 w 317883"/>
              <a:gd name="connsiteY3" fmla="*/ 268957 h 415148"/>
              <a:gd name="connsiteX4" fmla="*/ 297066 w 317883"/>
              <a:gd name="connsiteY4" fmla="*/ 302823 h 415148"/>
              <a:gd name="connsiteX5" fmla="*/ 313999 w 317883"/>
              <a:gd name="connsiteY5" fmla="*/ 415007 h 415148"/>
              <a:gd name="connsiteX6" fmla="*/ 220866 w 317883"/>
              <a:gd name="connsiteY6" fmla="*/ 326107 h 415148"/>
              <a:gd name="connsiteX7" fmla="*/ 125616 w 317883"/>
              <a:gd name="connsiteY7" fmla="*/ 319757 h 415148"/>
              <a:gd name="connsiteX8" fmla="*/ 34599 w 317883"/>
              <a:gd name="connsiteY8" fmla="*/ 279540 h 415148"/>
              <a:gd name="connsiteX9" fmla="*/ 732 w 317883"/>
              <a:gd name="connsiteY9" fmla="*/ 171590 h 415148"/>
              <a:gd name="connsiteX10" fmla="*/ 62116 w 317883"/>
              <a:gd name="connsiteY10" fmla="*/ 279540 h 415148"/>
              <a:gd name="connsiteX11" fmla="*/ 216632 w 317883"/>
              <a:gd name="connsiteY11" fmla="*/ 319757 h 415148"/>
              <a:gd name="connsiteX12" fmla="*/ 316116 w 317883"/>
              <a:gd name="connsiteY12" fmla="*/ 395957 h 415148"/>
              <a:gd name="connsiteX13" fmla="*/ 278016 w 317883"/>
              <a:gd name="connsiteY13" fmla="*/ 275307 h 415148"/>
              <a:gd name="connsiteX14" fmla="*/ 248382 w 317883"/>
              <a:gd name="connsiteY14" fmla="*/ 158890 h 415148"/>
              <a:gd name="connsiteX15" fmla="*/ 227216 w 317883"/>
              <a:gd name="connsiteY15" fmla="*/ 59407 h 415148"/>
              <a:gd name="connsiteX16" fmla="*/ 178532 w 317883"/>
              <a:gd name="connsiteY16" fmla="*/ 140 h 415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7883" h="415148">
                <a:moveTo>
                  <a:pt x="178532" y="140"/>
                </a:moveTo>
                <a:cubicBezTo>
                  <a:pt x="174299" y="-1624"/>
                  <a:pt x="191585" y="13192"/>
                  <a:pt x="201816" y="48823"/>
                </a:cubicBezTo>
                <a:cubicBezTo>
                  <a:pt x="212047" y="84454"/>
                  <a:pt x="228627" y="177234"/>
                  <a:pt x="239916" y="213923"/>
                </a:cubicBezTo>
                <a:cubicBezTo>
                  <a:pt x="251205" y="250612"/>
                  <a:pt x="260024" y="254140"/>
                  <a:pt x="269549" y="268957"/>
                </a:cubicBezTo>
                <a:cubicBezTo>
                  <a:pt x="279074" y="283774"/>
                  <a:pt x="289658" y="278481"/>
                  <a:pt x="297066" y="302823"/>
                </a:cubicBezTo>
                <a:cubicBezTo>
                  <a:pt x="304474" y="327165"/>
                  <a:pt x="326699" y="411126"/>
                  <a:pt x="313999" y="415007"/>
                </a:cubicBezTo>
                <a:cubicBezTo>
                  <a:pt x="301299" y="418888"/>
                  <a:pt x="252263" y="341982"/>
                  <a:pt x="220866" y="326107"/>
                </a:cubicBezTo>
                <a:cubicBezTo>
                  <a:pt x="189469" y="310232"/>
                  <a:pt x="156660" y="327518"/>
                  <a:pt x="125616" y="319757"/>
                </a:cubicBezTo>
                <a:cubicBezTo>
                  <a:pt x="94572" y="311996"/>
                  <a:pt x="55413" y="304235"/>
                  <a:pt x="34599" y="279540"/>
                </a:cubicBezTo>
                <a:cubicBezTo>
                  <a:pt x="13785" y="254846"/>
                  <a:pt x="-3854" y="171590"/>
                  <a:pt x="732" y="171590"/>
                </a:cubicBezTo>
                <a:cubicBezTo>
                  <a:pt x="5318" y="171590"/>
                  <a:pt x="26133" y="254846"/>
                  <a:pt x="62116" y="279540"/>
                </a:cubicBezTo>
                <a:cubicBezTo>
                  <a:pt x="98099" y="304234"/>
                  <a:pt x="174299" y="300354"/>
                  <a:pt x="216632" y="319757"/>
                </a:cubicBezTo>
                <a:cubicBezTo>
                  <a:pt x="258965" y="339160"/>
                  <a:pt x="305885" y="403365"/>
                  <a:pt x="316116" y="395957"/>
                </a:cubicBezTo>
                <a:cubicBezTo>
                  <a:pt x="326347" y="388549"/>
                  <a:pt x="289305" y="314818"/>
                  <a:pt x="278016" y="275307"/>
                </a:cubicBezTo>
                <a:cubicBezTo>
                  <a:pt x="266727" y="235796"/>
                  <a:pt x="256849" y="194873"/>
                  <a:pt x="248382" y="158890"/>
                </a:cubicBezTo>
                <a:cubicBezTo>
                  <a:pt x="239915" y="122907"/>
                  <a:pt x="238505" y="85160"/>
                  <a:pt x="227216" y="59407"/>
                </a:cubicBezTo>
                <a:cubicBezTo>
                  <a:pt x="215927" y="33654"/>
                  <a:pt x="182765" y="1904"/>
                  <a:pt x="178532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83052F3F-9243-4850-AA04-9097910BFC74}"/>
              </a:ext>
            </a:extLst>
          </p:cNvPr>
          <p:cNvSpPr/>
          <p:nvPr/>
        </p:nvSpPr>
        <p:spPr>
          <a:xfrm>
            <a:off x="4622784" y="3860752"/>
            <a:ext cx="188604" cy="262142"/>
          </a:xfrm>
          <a:custGeom>
            <a:avLst/>
            <a:gdLst>
              <a:gd name="connsiteX0" fmla="*/ 188399 w 188604"/>
              <a:gd name="connsiteY0" fmla="*/ 48 h 262142"/>
              <a:gd name="connsiteX1" fmla="*/ 107966 w 188604"/>
              <a:gd name="connsiteY1" fmla="*/ 133398 h 262142"/>
              <a:gd name="connsiteX2" fmla="*/ 120666 w 188604"/>
              <a:gd name="connsiteY2" fmla="*/ 260398 h 262142"/>
              <a:gd name="connsiteX3" fmla="*/ 107966 w 188604"/>
              <a:gd name="connsiteY3" fmla="*/ 203248 h 262142"/>
              <a:gd name="connsiteX4" fmla="*/ 16 w 188604"/>
              <a:gd name="connsiteY4" fmla="*/ 146098 h 262142"/>
              <a:gd name="connsiteX5" fmla="*/ 99499 w 188604"/>
              <a:gd name="connsiteY5" fmla="*/ 207481 h 262142"/>
              <a:gd name="connsiteX6" fmla="*/ 80449 w 188604"/>
              <a:gd name="connsiteY6" fmla="*/ 148215 h 262142"/>
              <a:gd name="connsiteX7" fmla="*/ 188399 w 188604"/>
              <a:gd name="connsiteY7" fmla="*/ 48 h 26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604" h="262142">
                <a:moveTo>
                  <a:pt x="188399" y="48"/>
                </a:moveTo>
                <a:cubicBezTo>
                  <a:pt x="192985" y="-2421"/>
                  <a:pt x="119255" y="90006"/>
                  <a:pt x="107966" y="133398"/>
                </a:cubicBezTo>
                <a:cubicBezTo>
                  <a:pt x="96677" y="176790"/>
                  <a:pt x="120666" y="248756"/>
                  <a:pt x="120666" y="260398"/>
                </a:cubicBezTo>
                <a:cubicBezTo>
                  <a:pt x="120666" y="272040"/>
                  <a:pt x="128074" y="222298"/>
                  <a:pt x="107966" y="203248"/>
                </a:cubicBezTo>
                <a:cubicBezTo>
                  <a:pt x="87858" y="184198"/>
                  <a:pt x="1427" y="145393"/>
                  <a:pt x="16" y="146098"/>
                </a:cubicBezTo>
                <a:cubicBezTo>
                  <a:pt x="-1395" y="146803"/>
                  <a:pt x="86093" y="207128"/>
                  <a:pt x="99499" y="207481"/>
                </a:cubicBezTo>
                <a:cubicBezTo>
                  <a:pt x="112904" y="207834"/>
                  <a:pt x="66338" y="181729"/>
                  <a:pt x="80449" y="148215"/>
                </a:cubicBezTo>
                <a:cubicBezTo>
                  <a:pt x="94560" y="114701"/>
                  <a:pt x="183813" y="2517"/>
                  <a:pt x="188399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77C13314-E74B-4C1E-9A42-A0E8934B5EED}"/>
              </a:ext>
            </a:extLst>
          </p:cNvPr>
          <p:cNvSpPr/>
          <p:nvPr/>
        </p:nvSpPr>
        <p:spPr>
          <a:xfrm>
            <a:off x="4829265" y="4307406"/>
            <a:ext cx="282729" cy="97006"/>
          </a:xfrm>
          <a:custGeom>
            <a:avLst/>
            <a:gdLst>
              <a:gd name="connsiteX0" fmla="*/ 3085 w 282729"/>
              <a:gd name="connsiteY0" fmla="*/ 11 h 97006"/>
              <a:gd name="connsiteX1" fmla="*/ 140668 w 282729"/>
              <a:gd name="connsiteY1" fmla="*/ 84677 h 97006"/>
              <a:gd name="connsiteX2" fmla="*/ 280368 w 282729"/>
              <a:gd name="connsiteY2" fmla="*/ 91027 h 97006"/>
              <a:gd name="connsiteX3" fmla="*/ 3085 w 282729"/>
              <a:gd name="connsiteY3" fmla="*/ 11 h 97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729" h="97006">
                <a:moveTo>
                  <a:pt x="3085" y="11"/>
                </a:moveTo>
                <a:cubicBezTo>
                  <a:pt x="-20198" y="-1047"/>
                  <a:pt x="94454" y="69508"/>
                  <a:pt x="140668" y="84677"/>
                </a:cubicBezTo>
                <a:cubicBezTo>
                  <a:pt x="186882" y="99846"/>
                  <a:pt x="300476" y="99846"/>
                  <a:pt x="280368" y="91027"/>
                </a:cubicBezTo>
                <a:cubicBezTo>
                  <a:pt x="260260" y="82208"/>
                  <a:pt x="26368" y="1069"/>
                  <a:pt x="308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050DCAB1-F7F3-4E7F-8954-9F4B43B16299}"/>
              </a:ext>
            </a:extLst>
          </p:cNvPr>
          <p:cNvSpPr/>
          <p:nvPr/>
        </p:nvSpPr>
        <p:spPr>
          <a:xfrm>
            <a:off x="4950646" y="4011711"/>
            <a:ext cx="225049" cy="464679"/>
          </a:xfrm>
          <a:custGeom>
            <a:avLst/>
            <a:gdLst>
              <a:gd name="connsiteX0" fmla="*/ 2354 w 225049"/>
              <a:gd name="connsiteY0" fmla="*/ 5722 h 464679"/>
              <a:gd name="connsiteX1" fmla="*/ 84904 w 225049"/>
              <a:gd name="connsiteY1" fmla="*/ 270306 h 464679"/>
              <a:gd name="connsiteX2" fmla="*/ 220371 w 225049"/>
              <a:gd name="connsiteY2" fmla="*/ 460806 h 464679"/>
              <a:gd name="connsiteX3" fmla="*/ 186504 w 225049"/>
              <a:gd name="connsiteY3" fmla="*/ 388839 h 464679"/>
              <a:gd name="connsiteX4" fmla="*/ 114537 w 225049"/>
              <a:gd name="connsiteY4" fmla="*/ 274539 h 464679"/>
              <a:gd name="connsiteX5" fmla="*/ 29871 w 225049"/>
              <a:gd name="connsiteY5" fmla="*/ 100972 h 464679"/>
              <a:gd name="connsiteX6" fmla="*/ 2354 w 225049"/>
              <a:gd name="connsiteY6" fmla="*/ 5722 h 46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049" h="464679">
                <a:moveTo>
                  <a:pt x="2354" y="5722"/>
                </a:moveTo>
                <a:cubicBezTo>
                  <a:pt x="11526" y="33944"/>
                  <a:pt x="48568" y="194459"/>
                  <a:pt x="84904" y="270306"/>
                </a:cubicBezTo>
                <a:cubicBezTo>
                  <a:pt x="121240" y="346153"/>
                  <a:pt x="203438" y="441051"/>
                  <a:pt x="220371" y="460806"/>
                </a:cubicBezTo>
                <a:cubicBezTo>
                  <a:pt x="237304" y="480561"/>
                  <a:pt x="204143" y="419884"/>
                  <a:pt x="186504" y="388839"/>
                </a:cubicBezTo>
                <a:cubicBezTo>
                  <a:pt x="168865" y="357795"/>
                  <a:pt x="140642" y="322517"/>
                  <a:pt x="114537" y="274539"/>
                </a:cubicBezTo>
                <a:cubicBezTo>
                  <a:pt x="88432" y="226561"/>
                  <a:pt x="47157" y="141189"/>
                  <a:pt x="29871" y="100972"/>
                </a:cubicBezTo>
                <a:cubicBezTo>
                  <a:pt x="12585" y="60755"/>
                  <a:pt x="-6818" y="-22500"/>
                  <a:pt x="2354" y="5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AE059A0E-D1AE-4735-A92B-E9B70C79569C}"/>
              </a:ext>
            </a:extLst>
          </p:cNvPr>
          <p:cNvSpPr/>
          <p:nvPr/>
        </p:nvSpPr>
        <p:spPr>
          <a:xfrm>
            <a:off x="4541301" y="1481406"/>
            <a:ext cx="1517141" cy="465673"/>
          </a:xfrm>
          <a:custGeom>
            <a:avLst/>
            <a:gdLst>
              <a:gd name="connsiteX0" fmla="*/ 1516599 w 1517141"/>
              <a:gd name="connsiteY0" fmla="*/ 233094 h 465673"/>
              <a:gd name="connsiteX1" fmla="*/ 875249 w 1517141"/>
              <a:gd name="connsiteY1" fmla="*/ 23544 h 465673"/>
              <a:gd name="connsiteX2" fmla="*/ 24349 w 1517141"/>
              <a:gd name="connsiteY2" fmla="*/ 458519 h 465673"/>
              <a:gd name="connsiteX3" fmla="*/ 265649 w 1517141"/>
              <a:gd name="connsiteY3" fmla="*/ 274369 h 465673"/>
              <a:gd name="connsiteX4" fmla="*/ 624424 w 1517141"/>
              <a:gd name="connsiteY4" fmla="*/ 14019 h 465673"/>
              <a:gd name="connsiteX5" fmla="*/ 980024 w 1517141"/>
              <a:gd name="connsiteY5" fmla="*/ 55294 h 465673"/>
              <a:gd name="connsiteX6" fmla="*/ 1516599 w 1517141"/>
              <a:gd name="connsiteY6" fmla="*/ 233094 h 46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7141" h="465673">
                <a:moveTo>
                  <a:pt x="1516599" y="233094"/>
                </a:moveTo>
                <a:cubicBezTo>
                  <a:pt x="1499137" y="227802"/>
                  <a:pt x="1123957" y="-14027"/>
                  <a:pt x="875249" y="23544"/>
                </a:cubicBezTo>
                <a:cubicBezTo>
                  <a:pt x="626541" y="61115"/>
                  <a:pt x="125949" y="416715"/>
                  <a:pt x="24349" y="458519"/>
                </a:cubicBezTo>
                <a:cubicBezTo>
                  <a:pt x="-77251" y="500323"/>
                  <a:pt x="165637" y="348452"/>
                  <a:pt x="265649" y="274369"/>
                </a:cubicBezTo>
                <a:cubicBezTo>
                  <a:pt x="365661" y="200286"/>
                  <a:pt x="505362" y="50531"/>
                  <a:pt x="624424" y="14019"/>
                </a:cubicBezTo>
                <a:cubicBezTo>
                  <a:pt x="743486" y="-22493"/>
                  <a:pt x="834503" y="19840"/>
                  <a:pt x="980024" y="55294"/>
                </a:cubicBezTo>
                <a:cubicBezTo>
                  <a:pt x="1125545" y="90748"/>
                  <a:pt x="1534061" y="238386"/>
                  <a:pt x="1516599" y="233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286D2017-383F-4E1C-9570-F3CD5E6ECC72}"/>
              </a:ext>
            </a:extLst>
          </p:cNvPr>
          <p:cNvSpPr/>
          <p:nvPr/>
        </p:nvSpPr>
        <p:spPr>
          <a:xfrm>
            <a:off x="5273786" y="1785144"/>
            <a:ext cx="855723" cy="693721"/>
          </a:xfrm>
          <a:custGeom>
            <a:avLst/>
            <a:gdLst>
              <a:gd name="connsiteX0" fmla="*/ 853964 w 855723"/>
              <a:gd name="connsiteY0" fmla="*/ 18256 h 693721"/>
              <a:gd name="connsiteX1" fmla="*/ 403114 w 855723"/>
              <a:gd name="connsiteY1" fmla="*/ 69056 h 693721"/>
              <a:gd name="connsiteX2" fmla="*/ 12589 w 855723"/>
              <a:gd name="connsiteY2" fmla="*/ 675481 h 693721"/>
              <a:gd name="connsiteX3" fmla="*/ 107839 w 855723"/>
              <a:gd name="connsiteY3" fmla="*/ 497681 h 693721"/>
              <a:gd name="connsiteX4" fmla="*/ 228489 w 855723"/>
              <a:gd name="connsiteY4" fmla="*/ 110331 h 693721"/>
              <a:gd name="connsiteX5" fmla="*/ 853964 w 855723"/>
              <a:gd name="connsiteY5" fmla="*/ 18256 h 693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5723" h="693721">
                <a:moveTo>
                  <a:pt x="853964" y="18256"/>
                </a:moveTo>
                <a:cubicBezTo>
                  <a:pt x="883068" y="11377"/>
                  <a:pt x="543343" y="-40481"/>
                  <a:pt x="403114" y="69056"/>
                </a:cubicBezTo>
                <a:cubicBezTo>
                  <a:pt x="262885" y="178593"/>
                  <a:pt x="61801" y="604044"/>
                  <a:pt x="12589" y="675481"/>
                </a:cubicBezTo>
                <a:cubicBezTo>
                  <a:pt x="-36624" y="746919"/>
                  <a:pt x="71856" y="591873"/>
                  <a:pt x="107839" y="497681"/>
                </a:cubicBezTo>
                <a:cubicBezTo>
                  <a:pt x="143822" y="403489"/>
                  <a:pt x="102547" y="194998"/>
                  <a:pt x="228489" y="110331"/>
                </a:cubicBezTo>
                <a:cubicBezTo>
                  <a:pt x="354431" y="25664"/>
                  <a:pt x="824860" y="25135"/>
                  <a:pt x="853964" y="18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E19276E8-26B4-46EF-B5B6-2011FA7EE4CC}"/>
              </a:ext>
            </a:extLst>
          </p:cNvPr>
          <p:cNvSpPr/>
          <p:nvPr/>
        </p:nvSpPr>
        <p:spPr>
          <a:xfrm>
            <a:off x="4965334" y="1711293"/>
            <a:ext cx="928721" cy="1044648"/>
          </a:xfrm>
          <a:custGeom>
            <a:avLst/>
            <a:gdLst>
              <a:gd name="connsiteX0" fmla="*/ 927466 w 928721"/>
              <a:gd name="connsiteY0" fmla="*/ 3207 h 1044648"/>
              <a:gd name="connsiteX1" fmla="*/ 352791 w 928721"/>
              <a:gd name="connsiteY1" fmla="*/ 174657 h 1044648"/>
              <a:gd name="connsiteX2" fmla="*/ 13066 w 928721"/>
              <a:gd name="connsiteY2" fmla="*/ 1019207 h 1044648"/>
              <a:gd name="connsiteX3" fmla="*/ 111491 w 928721"/>
              <a:gd name="connsiteY3" fmla="*/ 762032 h 1044648"/>
              <a:gd name="connsiteX4" fmla="*/ 495666 w 928721"/>
              <a:gd name="connsiteY4" fmla="*/ 123857 h 1044648"/>
              <a:gd name="connsiteX5" fmla="*/ 927466 w 928721"/>
              <a:gd name="connsiteY5" fmla="*/ 3207 h 1044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8721" h="1044648">
                <a:moveTo>
                  <a:pt x="927466" y="3207"/>
                </a:moveTo>
                <a:cubicBezTo>
                  <a:pt x="903654" y="11674"/>
                  <a:pt x="505191" y="5324"/>
                  <a:pt x="352791" y="174657"/>
                </a:cubicBezTo>
                <a:cubicBezTo>
                  <a:pt x="200391" y="343990"/>
                  <a:pt x="53283" y="921311"/>
                  <a:pt x="13066" y="1019207"/>
                </a:cubicBezTo>
                <a:cubicBezTo>
                  <a:pt x="-27151" y="1117103"/>
                  <a:pt x="31058" y="911257"/>
                  <a:pt x="111491" y="762032"/>
                </a:cubicBezTo>
                <a:cubicBezTo>
                  <a:pt x="191924" y="612807"/>
                  <a:pt x="361258" y="254032"/>
                  <a:pt x="495666" y="123857"/>
                </a:cubicBezTo>
                <a:cubicBezTo>
                  <a:pt x="630074" y="-6318"/>
                  <a:pt x="951278" y="-5260"/>
                  <a:pt x="927466" y="3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6F498ECE-99CD-4097-9F40-D8D4994CA9E6}"/>
              </a:ext>
            </a:extLst>
          </p:cNvPr>
          <p:cNvSpPr/>
          <p:nvPr/>
        </p:nvSpPr>
        <p:spPr>
          <a:xfrm>
            <a:off x="4222543" y="1590273"/>
            <a:ext cx="1622541" cy="1033903"/>
          </a:xfrm>
          <a:custGeom>
            <a:avLst/>
            <a:gdLst>
              <a:gd name="connsiteX0" fmla="*/ 1616282 w 1622541"/>
              <a:gd name="connsiteY0" fmla="*/ 121052 h 1033903"/>
              <a:gd name="connsiteX1" fmla="*/ 774907 w 1622541"/>
              <a:gd name="connsiteY1" fmla="*/ 187727 h 1033903"/>
              <a:gd name="connsiteX2" fmla="*/ 35132 w 1622541"/>
              <a:gd name="connsiteY2" fmla="*/ 997352 h 1033903"/>
              <a:gd name="connsiteX3" fmla="*/ 139907 w 1622541"/>
              <a:gd name="connsiteY3" fmla="*/ 854477 h 1033903"/>
              <a:gd name="connsiteX4" fmla="*/ 324057 w 1622541"/>
              <a:gd name="connsiteY4" fmla="*/ 492527 h 1033903"/>
              <a:gd name="connsiteX5" fmla="*/ 781257 w 1622541"/>
              <a:gd name="connsiteY5" fmla="*/ 165502 h 1033903"/>
              <a:gd name="connsiteX6" fmla="*/ 1140032 w 1622541"/>
              <a:gd name="connsiteY6" fmla="*/ 402 h 1033903"/>
              <a:gd name="connsiteX7" fmla="*/ 1616282 w 1622541"/>
              <a:gd name="connsiteY7" fmla="*/ 121052 h 103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2541" h="1033903">
                <a:moveTo>
                  <a:pt x="1616282" y="121052"/>
                </a:moveTo>
                <a:cubicBezTo>
                  <a:pt x="1555428" y="152273"/>
                  <a:pt x="1038432" y="41677"/>
                  <a:pt x="774907" y="187727"/>
                </a:cubicBezTo>
                <a:cubicBezTo>
                  <a:pt x="511382" y="333777"/>
                  <a:pt x="140965" y="886227"/>
                  <a:pt x="35132" y="997352"/>
                </a:cubicBezTo>
                <a:cubicBezTo>
                  <a:pt x="-70701" y="1108477"/>
                  <a:pt x="91753" y="938614"/>
                  <a:pt x="139907" y="854477"/>
                </a:cubicBezTo>
                <a:cubicBezTo>
                  <a:pt x="188061" y="770340"/>
                  <a:pt x="217165" y="607356"/>
                  <a:pt x="324057" y="492527"/>
                </a:cubicBezTo>
                <a:cubicBezTo>
                  <a:pt x="430949" y="377698"/>
                  <a:pt x="645261" y="247523"/>
                  <a:pt x="781257" y="165502"/>
                </a:cubicBezTo>
                <a:cubicBezTo>
                  <a:pt x="917253" y="83481"/>
                  <a:pt x="1002449" y="7810"/>
                  <a:pt x="1140032" y="402"/>
                </a:cubicBezTo>
                <a:cubicBezTo>
                  <a:pt x="1277615" y="-7006"/>
                  <a:pt x="1677136" y="89831"/>
                  <a:pt x="1616282" y="121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68440AAE-FA7D-4D71-ADB9-70BB9B60FE96}"/>
              </a:ext>
            </a:extLst>
          </p:cNvPr>
          <p:cNvSpPr/>
          <p:nvPr/>
        </p:nvSpPr>
        <p:spPr>
          <a:xfrm>
            <a:off x="4568950" y="1762902"/>
            <a:ext cx="996628" cy="1423224"/>
          </a:xfrm>
          <a:custGeom>
            <a:avLst/>
            <a:gdLst>
              <a:gd name="connsiteX0" fmla="*/ 907925 w 996628"/>
              <a:gd name="connsiteY0" fmla="*/ 18273 h 1423224"/>
              <a:gd name="connsiteX1" fmla="*/ 841250 w 996628"/>
              <a:gd name="connsiteY1" fmla="*/ 62723 h 1423224"/>
              <a:gd name="connsiteX2" fmla="*/ 266575 w 996628"/>
              <a:gd name="connsiteY2" fmla="*/ 377048 h 1423224"/>
              <a:gd name="connsiteX3" fmla="*/ 12575 w 996628"/>
              <a:gd name="connsiteY3" fmla="*/ 1367648 h 1423224"/>
              <a:gd name="connsiteX4" fmla="*/ 50675 w 996628"/>
              <a:gd name="connsiteY4" fmla="*/ 1212073 h 1423224"/>
              <a:gd name="connsiteX5" fmla="*/ 155450 w 996628"/>
              <a:gd name="connsiteY5" fmla="*/ 491348 h 1423224"/>
              <a:gd name="connsiteX6" fmla="*/ 450725 w 996628"/>
              <a:gd name="connsiteY6" fmla="*/ 148448 h 1423224"/>
              <a:gd name="connsiteX7" fmla="*/ 968250 w 996628"/>
              <a:gd name="connsiteY7" fmla="*/ 8748 h 1423224"/>
              <a:gd name="connsiteX8" fmla="*/ 907925 w 996628"/>
              <a:gd name="connsiteY8" fmla="*/ 18273 h 142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6628" h="1423224">
                <a:moveTo>
                  <a:pt x="907925" y="18273"/>
                </a:moveTo>
                <a:cubicBezTo>
                  <a:pt x="886758" y="27269"/>
                  <a:pt x="948142" y="2927"/>
                  <a:pt x="841250" y="62723"/>
                </a:cubicBezTo>
                <a:cubicBezTo>
                  <a:pt x="734358" y="122519"/>
                  <a:pt x="404687" y="159561"/>
                  <a:pt x="266575" y="377048"/>
                </a:cubicBezTo>
                <a:cubicBezTo>
                  <a:pt x="128462" y="594536"/>
                  <a:pt x="48558" y="1228477"/>
                  <a:pt x="12575" y="1367648"/>
                </a:cubicBezTo>
                <a:cubicBezTo>
                  <a:pt x="-23408" y="1506819"/>
                  <a:pt x="26863" y="1358123"/>
                  <a:pt x="50675" y="1212073"/>
                </a:cubicBezTo>
                <a:cubicBezTo>
                  <a:pt x="74487" y="1066023"/>
                  <a:pt x="88775" y="668619"/>
                  <a:pt x="155450" y="491348"/>
                </a:cubicBezTo>
                <a:cubicBezTo>
                  <a:pt x="222125" y="314077"/>
                  <a:pt x="315258" y="228881"/>
                  <a:pt x="450725" y="148448"/>
                </a:cubicBezTo>
                <a:cubicBezTo>
                  <a:pt x="586192" y="68015"/>
                  <a:pt x="885700" y="29385"/>
                  <a:pt x="968250" y="8748"/>
                </a:cubicBezTo>
                <a:cubicBezTo>
                  <a:pt x="1050800" y="-11889"/>
                  <a:pt x="929092" y="9277"/>
                  <a:pt x="907925" y="18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4FDDA822-17F7-4986-9577-C4D64C0A2939}"/>
              </a:ext>
            </a:extLst>
          </p:cNvPr>
          <p:cNvSpPr/>
          <p:nvPr/>
        </p:nvSpPr>
        <p:spPr>
          <a:xfrm>
            <a:off x="3839697" y="2328629"/>
            <a:ext cx="765701" cy="1478436"/>
          </a:xfrm>
          <a:custGeom>
            <a:avLst/>
            <a:gdLst>
              <a:gd name="connsiteX0" fmla="*/ 760878 w 765701"/>
              <a:gd name="connsiteY0" fmla="*/ 4996 h 1478436"/>
              <a:gd name="connsiteX1" fmla="*/ 294153 w 765701"/>
              <a:gd name="connsiteY1" fmla="*/ 614596 h 1478436"/>
              <a:gd name="connsiteX2" fmla="*/ 5228 w 765701"/>
              <a:gd name="connsiteY2" fmla="*/ 1462321 h 1478436"/>
              <a:gd name="connsiteX3" fmla="*/ 138578 w 765701"/>
              <a:gd name="connsiteY3" fmla="*/ 1109896 h 1478436"/>
              <a:gd name="connsiteX4" fmla="*/ 513228 w 765701"/>
              <a:gd name="connsiteY4" fmla="*/ 366946 h 1478436"/>
              <a:gd name="connsiteX5" fmla="*/ 760878 w 765701"/>
              <a:gd name="connsiteY5" fmla="*/ 4996 h 147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701" h="1478436">
                <a:moveTo>
                  <a:pt x="760878" y="4996"/>
                </a:moveTo>
                <a:cubicBezTo>
                  <a:pt x="724366" y="46271"/>
                  <a:pt x="420095" y="371709"/>
                  <a:pt x="294153" y="614596"/>
                </a:cubicBezTo>
                <a:cubicBezTo>
                  <a:pt x="168211" y="857483"/>
                  <a:pt x="31157" y="1379771"/>
                  <a:pt x="5228" y="1462321"/>
                </a:cubicBezTo>
                <a:cubicBezTo>
                  <a:pt x="-20701" y="1544871"/>
                  <a:pt x="53911" y="1292458"/>
                  <a:pt x="138578" y="1109896"/>
                </a:cubicBezTo>
                <a:cubicBezTo>
                  <a:pt x="223245" y="927334"/>
                  <a:pt x="408453" y="547392"/>
                  <a:pt x="513228" y="366946"/>
                </a:cubicBezTo>
                <a:cubicBezTo>
                  <a:pt x="618003" y="186500"/>
                  <a:pt x="797390" y="-36279"/>
                  <a:pt x="760878" y="4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30D93E54-9BB0-4134-ABE1-87138E7B974A}"/>
              </a:ext>
            </a:extLst>
          </p:cNvPr>
          <p:cNvSpPr/>
          <p:nvPr/>
        </p:nvSpPr>
        <p:spPr>
          <a:xfrm>
            <a:off x="4339820" y="2685575"/>
            <a:ext cx="513126" cy="969349"/>
          </a:xfrm>
          <a:custGeom>
            <a:avLst/>
            <a:gdLst>
              <a:gd name="connsiteX0" fmla="*/ 511580 w 513126"/>
              <a:gd name="connsiteY0" fmla="*/ 475 h 969349"/>
              <a:gd name="connsiteX1" fmla="*/ 279805 w 513126"/>
              <a:gd name="connsiteY1" fmla="*/ 486250 h 969349"/>
              <a:gd name="connsiteX2" fmla="*/ 149630 w 513126"/>
              <a:gd name="connsiteY2" fmla="*/ 819625 h 969349"/>
              <a:gd name="connsiteX3" fmla="*/ 405 w 513126"/>
              <a:gd name="connsiteY3" fmla="*/ 968850 h 969349"/>
              <a:gd name="connsiteX4" fmla="*/ 197255 w 513126"/>
              <a:gd name="connsiteY4" fmla="*/ 775175 h 969349"/>
              <a:gd name="connsiteX5" fmla="*/ 371880 w 513126"/>
              <a:gd name="connsiteY5" fmla="*/ 403700 h 969349"/>
              <a:gd name="connsiteX6" fmla="*/ 511580 w 513126"/>
              <a:gd name="connsiteY6" fmla="*/ 475 h 96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3126" h="969349">
                <a:moveTo>
                  <a:pt x="511580" y="475"/>
                </a:moveTo>
                <a:cubicBezTo>
                  <a:pt x="496234" y="14233"/>
                  <a:pt x="340130" y="349725"/>
                  <a:pt x="279805" y="486250"/>
                </a:cubicBezTo>
                <a:cubicBezTo>
                  <a:pt x="219480" y="622775"/>
                  <a:pt x="196197" y="739192"/>
                  <a:pt x="149630" y="819625"/>
                </a:cubicBezTo>
                <a:cubicBezTo>
                  <a:pt x="103063" y="900058"/>
                  <a:pt x="-7533" y="976258"/>
                  <a:pt x="405" y="968850"/>
                </a:cubicBezTo>
                <a:cubicBezTo>
                  <a:pt x="8342" y="961442"/>
                  <a:pt x="135343" y="869367"/>
                  <a:pt x="197255" y="775175"/>
                </a:cubicBezTo>
                <a:cubicBezTo>
                  <a:pt x="259167" y="680983"/>
                  <a:pt x="319493" y="532287"/>
                  <a:pt x="371880" y="403700"/>
                </a:cubicBezTo>
                <a:cubicBezTo>
                  <a:pt x="424267" y="275113"/>
                  <a:pt x="526926" y="-13283"/>
                  <a:pt x="511580" y="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1980725B-5F27-4438-A2DC-44B3BF4E8CD1}"/>
              </a:ext>
            </a:extLst>
          </p:cNvPr>
          <p:cNvSpPr/>
          <p:nvPr/>
        </p:nvSpPr>
        <p:spPr>
          <a:xfrm>
            <a:off x="5019574" y="2279650"/>
            <a:ext cx="445372" cy="769907"/>
          </a:xfrm>
          <a:custGeom>
            <a:avLst/>
            <a:gdLst>
              <a:gd name="connsiteX0" fmla="*/ 444601 w 445372"/>
              <a:gd name="connsiteY0" fmla="*/ 0 h 769907"/>
              <a:gd name="connsiteX1" fmla="*/ 235051 w 445372"/>
              <a:gd name="connsiteY1" fmla="*/ 333375 h 769907"/>
              <a:gd name="connsiteX2" fmla="*/ 69951 w 445372"/>
              <a:gd name="connsiteY2" fmla="*/ 508000 h 769907"/>
              <a:gd name="connsiteX3" fmla="*/ 3276 w 445372"/>
              <a:gd name="connsiteY3" fmla="*/ 768350 h 769907"/>
              <a:gd name="connsiteX4" fmla="*/ 25501 w 445372"/>
              <a:gd name="connsiteY4" fmla="*/ 603250 h 769907"/>
              <a:gd name="connsiteX5" fmla="*/ 155676 w 445372"/>
              <a:gd name="connsiteY5" fmla="*/ 336550 h 769907"/>
              <a:gd name="connsiteX6" fmla="*/ 444601 w 445372"/>
              <a:gd name="connsiteY6" fmla="*/ 0 h 76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372" h="769907">
                <a:moveTo>
                  <a:pt x="444601" y="0"/>
                </a:moveTo>
                <a:cubicBezTo>
                  <a:pt x="457830" y="-529"/>
                  <a:pt x="297493" y="248708"/>
                  <a:pt x="235051" y="333375"/>
                </a:cubicBezTo>
                <a:cubicBezTo>
                  <a:pt x="172609" y="418042"/>
                  <a:pt x="108580" y="435504"/>
                  <a:pt x="69951" y="508000"/>
                </a:cubicBezTo>
                <a:cubicBezTo>
                  <a:pt x="31322" y="580496"/>
                  <a:pt x="10684" y="752475"/>
                  <a:pt x="3276" y="768350"/>
                </a:cubicBezTo>
                <a:cubicBezTo>
                  <a:pt x="-4132" y="784225"/>
                  <a:pt x="101" y="675217"/>
                  <a:pt x="25501" y="603250"/>
                </a:cubicBezTo>
                <a:cubicBezTo>
                  <a:pt x="50901" y="531283"/>
                  <a:pt x="83709" y="437092"/>
                  <a:pt x="155676" y="336550"/>
                </a:cubicBezTo>
                <a:cubicBezTo>
                  <a:pt x="227643" y="236008"/>
                  <a:pt x="431372" y="529"/>
                  <a:pt x="44460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131E50F1-6783-4B6A-86A5-7209DFD203D7}"/>
              </a:ext>
            </a:extLst>
          </p:cNvPr>
          <p:cNvSpPr/>
          <p:nvPr/>
        </p:nvSpPr>
        <p:spPr>
          <a:xfrm>
            <a:off x="4991091" y="3289134"/>
            <a:ext cx="234858" cy="994243"/>
          </a:xfrm>
          <a:custGeom>
            <a:avLst/>
            <a:gdLst>
              <a:gd name="connsiteX0" fmla="*/ 69859 w 234858"/>
              <a:gd name="connsiteY0" fmla="*/ 166 h 994243"/>
              <a:gd name="connsiteX1" fmla="*/ 34934 w 234858"/>
              <a:gd name="connsiteY1" fmla="*/ 438316 h 994243"/>
              <a:gd name="connsiteX2" fmla="*/ 31759 w 234858"/>
              <a:gd name="connsiteY2" fmla="*/ 530391 h 994243"/>
              <a:gd name="connsiteX3" fmla="*/ 47634 w 234858"/>
              <a:gd name="connsiteY3" fmla="*/ 635166 h 994243"/>
              <a:gd name="connsiteX4" fmla="*/ 222259 w 234858"/>
              <a:gd name="connsiteY4" fmla="*/ 981241 h 994243"/>
              <a:gd name="connsiteX5" fmla="*/ 196859 w 234858"/>
              <a:gd name="connsiteY5" fmla="*/ 879641 h 994243"/>
              <a:gd name="connsiteX6" fmla="*/ 3184 w 234858"/>
              <a:gd name="connsiteY6" fmla="*/ 492291 h 994243"/>
              <a:gd name="connsiteX7" fmla="*/ 69859 w 234858"/>
              <a:gd name="connsiteY7" fmla="*/ 166 h 99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858" h="994243">
                <a:moveTo>
                  <a:pt x="69859" y="166"/>
                </a:moveTo>
                <a:cubicBezTo>
                  <a:pt x="75151" y="-8830"/>
                  <a:pt x="41284" y="349945"/>
                  <a:pt x="34934" y="438316"/>
                </a:cubicBezTo>
                <a:cubicBezTo>
                  <a:pt x="28584" y="526687"/>
                  <a:pt x="29642" y="497583"/>
                  <a:pt x="31759" y="530391"/>
                </a:cubicBezTo>
                <a:cubicBezTo>
                  <a:pt x="33876" y="563199"/>
                  <a:pt x="15884" y="560024"/>
                  <a:pt x="47634" y="635166"/>
                </a:cubicBezTo>
                <a:cubicBezTo>
                  <a:pt x="79384" y="710308"/>
                  <a:pt x="197388" y="940495"/>
                  <a:pt x="222259" y="981241"/>
                </a:cubicBezTo>
                <a:cubicBezTo>
                  <a:pt x="247130" y="1021987"/>
                  <a:pt x="233371" y="961133"/>
                  <a:pt x="196859" y="879641"/>
                </a:cubicBezTo>
                <a:cubicBezTo>
                  <a:pt x="160347" y="798149"/>
                  <a:pt x="23292" y="637283"/>
                  <a:pt x="3184" y="492291"/>
                </a:cubicBezTo>
                <a:cubicBezTo>
                  <a:pt x="-16924" y="347299"/>
                  <a:pt x="64567" y="9162"/>
                  <a:pt x="69859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B8B8F463-BE1D-467D-B053-F02F971D6F10}"/>
              </a:ext>
            </a:extLst>
          </p:cNvPr>
          <p:cNvSpPr/>
          <p:nvPr/>
        </p:nvSpPr>
        <p:spPr>
          <a:xfrm>
            <a:off x="3712727" y="3635082"/>
            <a:ext cx="249816" cy="559210"/>
          </a:xfrm>
          <a:custGeom>
            <a:avLst/>
            <a:gdLst>
              <a:gd name="connsiteX0" fmla="*/ 249673 w 249816"/>
              <a:gd name="connsiteY0" fmla="*/ 293 h 559210"/>
              <a:gd name="connsiteX1" fmla="*/ 46473 w 249816"/>
              <a:gd name="connsiteY1" fmla="*/ 263818 h 559210"/>
              <a:gd name="connsiteX2" fmla="*/ 33773 w 249816"/>
              <a:gd name="connsiteY2" fmla="*/ 552743 h 559210"/>
              <a:gd name="connsiteX3" fmla="*/ 36948 w 249816"/>
              <a:gd name="connsiteY3" fmla="*/ 444793 h 559210"/>
              <a:gd name="connsiteX4" fmla="*/ 11548 w 249816"/>
              <a:gd name="connsiteY4" fmla="*/ 216193 h 559210"/>
              <a:gd name="connsiteX5" fmla="*/ 249673 w 249816"/>
              <a:gd name="connsiteY5" fmla="*/ 293 h 559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816" h="559210">
                <a:moveTo>
                  <a:pt x="249673" y="293"/>
                </a:moveTo>
                <a:cubicBezTo>
                  <a:pt x="255494" y="8230"/>
                  <a:pt x="82456" y="171743"/>
                  <a:pt x="46473" y="263818"/>
                </a:cubicBezTo>
                <a:cubicBezTo>
                  <a:pt x="10490" y="355893"/>
                  <a:pt x="35360" y="522581"/>
                  <a:pt x="33773" y="552743"/>
                </a:cubicBezTo>
                <a:cubicBezTo>
                  <a:pt x="32186" y="582905"/>
                  <a:pt x="40652" y="500885"/>
                  <a:pt x="36948" y="444793"/>
                </a:cubicBezTo>
                <a:cubicBezTo>
                  <a:pt x="33244" y="388701"/>
                  <a:pt x="-23906" y="284985"/>
                  <a:pt x="11548" y="216193"/>
                </a:cubicBezTo>
                <a:cubicBezTo>
                  <a:pt x="47002" y="147401"/>
                  <a:pt x="243852" y="-7644"/>
                  <a:pt x="249673" y="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97EB0BF5-DF17-439D-AAA8-4F5439D5BE8E}"/>
              </a:ext>
            </a:extLst>
          </p:cNvPr>
          <p:cNvSpPr/>
          <p:nvPr/>
        </p:nvSpPr>
        <p:spPr>
          <a:xfrm>
            <a:off x="3728143" y="3807127"/>
            <a:ext cx="306874" cy="1525029"/>
          </a:xfrm>
          <a:custGeom>
            <a:avLst/>
            <a:gdLst>
              <a:gd name="connsiteX0" fmla="*/ 170757 w 306874"/>
              <a:gd name="connsiteY0" fmla="*/ 37798 h 1525029"/>
              <a:gd name="connsiteX1" fmla="*/ 148532 w 306874"/>
              <a:gd name="connsiteY1" fmla="*/ 104473 h 1525029"/>
              <a:gd name="connsiteX2" fmla="*/ 62807 w 306874"/>
              <a:gd name="connsiteY2" fmla="*/ 326723 h 1525029"/>
              <a:gd name="connsiteX3" fmla="*/ 12007 w 306874"/>
              <a:gd name="connsiteY3" fmla="*/ 974423 h 1525029"/>
              <a:gd name="connsiteX4" fmla="*/ 297757 w 306874"/>
              <a:gd name="connsiteY4" fmla="*/ 1507823 h 1525029"/>
              <a:gd name="connsiteX5" fmla="*/ 221557 w 306874"/>
              <a:gd name="connsiteY5" fmla="*/ 1361773 h 1525029"/>
              <a:gd name="connsiteX6" fmla="*/ 75507 w 306874"/>
              <a:gd name="connsiteY6" fmla="*/ 1037923 h 1525029"/>
              <a:gd name="connsiteX7" fmla="*/ 24707 w 306874"/>
              <a:gd name="connsiteY7" fmla="*/ 831548 h 1525029"/>
              <a:gd name="connsiteX8" fmla="*/ 21532 w 306874"/>
              <a:gd name="connsiteY8" fmla="*/ 688673 h 1525029"/>
              <a:gd name="connsiteX9" fmla="*/ 170757 w 306874"/>
              <a:gd name="connsiteY9" fmla="*/ 37798 h 152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6874" h="1525029">
                <a:moveTo>
                  <a:pt x="170757" y="37798"/>
                </a:moveTo>
                <a:cubicBezTo>
                  <a:pt x="191924" y="-59569"/>
                  <a:pt x="166524" y="56319"/>
                  <a:pt x="148532" y="104473"/>
                </a:cubicBezTo>
                <a:cubicBezTo>
                  <a:pt x="130540" y="152627"/>
                  <a:pt x="85561" y="181731"/>
                  <a:pt x="62807" y="326723"/>
                </a:cubicBezTo>
                <a:cubicBezTo>
                  <a:pt x="40053" y="471715"/>
                  <a:pt x="-27151" y="777573"/>
                  <a:pt x="12007" y="974423"/>
                </a:cubicBezTo>
                <a:cubicBezTo>
                  <a:pt x="51165" y="1171273"/>
                  <a:pt x="262832" y="1443265"/>
                  <a:pt x="297757" y="1507823"/>
                </a:cubicBezTo>
                <a:cubicBezTo>
                  <a:pt x="332682" y="1572381"/>
                  <a:pt x="258599" y="1440090"/>
                  <a:pt x="221557" y="1361773"/>
                </a:cubicBezTo>
                <a:cubicBezTo>
                  <a:pt x="184515" y="1283456"/>
                  <a:pt x="108315" y="1126294"/>
                  <a:pt x="75507" y="1037923"/>
                </a:cubicBezTo>
                <a:cubicBezTo>
                  <a:pt x="42699" y="949552"/>
                  <a:pt x="33703" y="889756"/>
                  <a:pt x="24707" y="831548"/>
                </a:cubicBezTo>
                <a:cubicBezTo>
                  <a:pt x="15711" y="773340"/>
                  <a:pt x="-4397" y="814614"/>
                  <a:pt x="21532" y="688673"/>
                </a:cubicBezTo>
                <a:cubicBezTo>
                  <a:pt x="47461" y="562732"/>
                  <a:pt x="149590" y="135165"/>
                  <a:pt x="170757" y="37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F0327AA1-2C66-4450-8935-9C23215F473B}"/>
              </a:ext>
            </a:extLst>
          </p:cNvPr>
          <p:cNvSpPr/>
          <p:nvPr/>
        </p:nvSpPr>
        <p:spPr>
          <a:xfrm>
            <a:off x="3953855" y="4681688"/>
            <a:ext cx="712864" cy="944107"/>
          </a:xfrm>
          <a:custGeom>
            <a:avLst/>
            <a:gdLst>
              <a:gd name="connsiteX0" fmla="*/ 68870 w 712864"/>
              <a:gd name="connsiteY0" fmla="*/ 20487 h 944107"/>
              <a:gd name="connsiteX1" fmla="*/ 68870 w 712864"/>
              <a:gd name="connsiteY1" fmla="*/ 71287 h 944107"/>
              <a:gd name="connsiteX2" fmla="*/ 113320 w 712864"/>
              <a:gd name="connsiteY2" fmla="*/ 452287 h 944107"/>
              <a:gd name="connsiteX3" fmla="*/ 672120 w 712864"/>
              <a:gd name="connsiteY3" fmla="*/ 915837 h 944107"/>
              <a:gd name="connsiteX4" fmla="*/ 602270 w 712864"/>
              <a:gd name="connsiteY4" fmla="*/ 849162 h 944107"/>
              <a:gd name="connsiteX5" fmla="*/ 62520 w 712864"/>
              <a:gd name="connsiteY5" fmla="*/ 487212 h 944107"/>
              <a:gd name="connsiteX6" fmla="*/ 11720 w 712864"/>
              <a:gd name="connsiteY6" fmla="*/ 309412 h 944107"/>
              <a:gd name="connsiteX7" fmla="*/ 68870 w 712864"/>
              <a:gd name="connsiteY7" fmla="*/ 20487 h 94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2864" h="944107">
                <a:moveTo>
                  <a:pt x="68870" y="20487"/>
                </a:moveTo>
                <a:cubicBezTo>
                  <a:pt x="78395" y="-19201"/>
                  <a:pt x="61462" y="-680"/>
                  <a:pt x="68870" y="71287"/>
                </a:cubicBezTo>
                <a:cubicBezTo>
                  <a:pt x="76278" y="143254"/>
                  <a:pt x="12778" y="311529"/>
                  <a:pt x="113320" y="452287"/>
                </a:cubicBezTo>
                <a:cubicBezTo>
                  <a:pt x="213862" y="593045"/>
                  <a:pt x="590628" y="849691"/>
                  <a:pt x="672120" y="915837"/>
                </a:cubicBezTo>
                <a:cubicBezTo>
                  <a:pt x="753612" y="981983"/>
                  <a:pt x="703870" y="920600"/>
                  <a:pt x="602270" y="849162"/>
                </a:cubicBezTo>
                <a:cubicBezTo>
                  <a:pt x="500670" y="777725"/>
                  <a:pt x="160945" y="577170"/>
                  <a:pt x="62520" y="487212"/>
                </a:cubicBezTo>
                <a:cubicBezTo>
                  <a:pt x="-35905" y="397254"/>
                  <a:pt x="11191" y="389845"/>
                  <a:pt x="11720" y="309412"/>
                </a:cubicBezTo>
                <a:cubicBezTo>
                  <a:pt x="12249" y="228979"/>
                  <a:pt x="59345" y="60175"/>
                  <a:pt x="68870" y="20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E54D5D86-273D-44BD-922D-222F02A681B1}"/>
              </a:ext>
            </a:extLst>
          </p:cNvPr>
          <p:cNvSpPr/>
          <p:nvPr/>
        </p:nvSpPr>
        <p:spPr>
          <a:xfrm>
            <a:off x="5126879" y="4665604"/>
            <a:ext cx="485995" cy="857128"/>
          </a:xfrm>
          <a:custGeom>
            <a:avLst/>
            <a:gdLst>
              <a:gd name="connsiteX0" fmla="*/ 746 w 485995"/>
              <a:gd name="connsiteY0" fmla="*/ 1646 h 857128"/>
              <a:gd name="connsiteX1" fmla="*/ 38846 w 485995"/>
              <a:gd name="connsiteY1" fmla="*/ 411221 h 857128"/>
              <a:gd name="connsiteX2" fmla="*/ 83296 w 485995"/>
              <a:gd name="connsiteY2" fmla="*/ 598546 h 857128"/>
              <a:gd name="connsiteX3" fmla="*/ 232521 w 485995"/>
              <a:gd name="connsiteY3" fmla="*/ 763646 h 857128"/>
              <a:gd name="connsiteX4" fmla="*/ 480171 w 485995"/>
              <a:gd name="connsiteY4" fmla="*/ 855721 h 857128"/>
              <a:gd name="connsiteX5" fmla="*/ 384921 w 485995"/>
              <a:gd name="connsiteY5" fmla="*/ 814446 h 857128"/>
              <a:gd name="connsiteX6" fmla="*/ 130921 w 485995"/>
              <a:gd name="connsiteY6" fmla="*/ 747771 h 857128"/>
              <a:gd name="connsiteX7" fmla="*/ 22971 w 485995"/>
              <a:gd name="connsiteY7" fmla="*/ 579496 h 857128"/>
              <a:gd name="connsiteX8" fmla="*/ 746 w 485995"/>
              <a:gd name="connsiteY8" fmla="*/ 1646 h 85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5995" h="857128">
                <a:moveTo>
                  <a:pt x="746" y="1646"/>
                </a:moveTo>
                <a:cubicBezTo>
                  <a:pt x="3392" y="-26400"/>
                  <a:pt x="25088" y="311738"/>
                  <a:pt x="38846" y="411221"/>
                </a:cubicBezTo>
                <a:cubicBezTo>
                  <a:pt x="52604" y="510704"/>
                  <a:pt x="51017" y="539809"/>
                  <a:pt x="83296" y="598546"/>
                </a:cubicBezTo>
                <a:cubicBezTo>
                  <a:pt x="115575" y="657283"/>
                  <a:pt x="166375" y="720784"/>
                  <a:pt x="232521" y="763646"/>
                </a:cubicBezTo>
                <a:cubicBezTo>
                  <a:pt x="298667" y="806509"/>
                  <a:pt x="454771" y="847254"/>
                  <a:pt x="480171" y="855721"/>
                </a:cubicBezTo>
                <a:cubicBezTo>
                  <a:pt x="505571" y="864188"/>
                  <a:pt x="443129" y="832438"/>
                  <a:pt x="384921" y="814446"/>
                </a:cubicBezTo>
                <a:cubicBezTo>
                  <a:pt x="326713" y="796454"/>
                  <a:pt x="191246" y="786929"/>
                  <a:pt x="130921" y="747771"/>
                </a:cubicBezTo>
                <a:cubicBezTo>
                  <a:pt x="70596" y="708613"/>
                  <a:pt x="44138" y="701204"/>
                  <a:pt x="22971" y="579496"/>
                </a:cubicBezTo>
                <a:cubicBezTo>
                  <a:pt x="1804" y="457788"/>
                  <a:pt x="-1900" y="29692"/>
                  <a:pt x="746" y="1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EEFB815C-8FEA-47F7-B4F1-B794FD542BEF}"/>
              </a:ext>
            </a:extLst>
          </p:cNvPr>
          <p:cNvSpPr/>
          <p:nvPr/>
        </p:nvSpPr>
        <p:spPr>
          <a:xfrm>
            <a:off x="4708894" y="5667217"/>
            <a:ext cx="480694" cy="231152"/>
          </a:xfrm>
          <a:custGeom>
            <a:avLst/>
            <a:gdLst>
              <a:gd name="connsiteX0" fmla="*/ 2806 w 480694"/>
              <a:gd name="connsiteY0" fmla="*/ 158 h 231152"/>
              <a:gd name="connsiteX1" fmla="*/ 453656 w 480694"/>
              <a:gd name="connsiteY1" fmla="*/ 219233 h 231152"/>
              <a:gd name="connsiteX2" fmla="*/ 412381 w 480694"/>
              <a:gd name="connsiteY2" fmla="*/ 200183 h 231152"/>
              <a:gd name="connsiteX3" fmla="*/ 269506 w 480694"/>
              <a:gd name="connsiteY3" fmla="*/ 184308 h 231152"/>
              <a:gd name="connsiteX4" fmla="*/ 2806 w 480694"/>
              <a:gd name="connsiteY4" fmla="*/ 158 h 23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694" h="231152">
                <a:moveTo>
                  <a:pt x="2806" y="158"/>
                </a:moveTo>
                <a:cubicBezTo>
                  <a:pt x="33498" y="5979"/>
                  <a:pt x="385394" y="185896"/>
                  <a:pt x="453656" y="219233"/>
                </a:cubicBezTo>
                <a:cubicBezTo>
                  <a:pt x="521918" y="252570"/>
                  <a:pt x="443073" y="206004"/>
                  <a:pt x="412381" y="200183"/>
                </a:cubicBezTo>
                <a:cubicBezTo>
                  <a:pt x="381689" y="194362"/>
                  <a:pt x="337239" y="217645"/>
                  <a:pt x="269506" y="184308"/>
                </a:cubicBezTo>
                <a:cubicBezTo>
                  <a:pt x="201773" y="150971"/>
                  <a:pt x="-27886" y="-5663"/>
                  <a:pt x="2806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938E3DFC-F297-461B-9D4F-6A6206C9DB56}"/>
              </a:ext>
            </a:extLst>
          </p:cNvPr>
          <p:cNvSpPr/>
          <p:nvPr/>
        </p:nvSpPr>
        <p:spPr>
          <a:xfrm>
            <a:off x="5228946" y="731515"/>
            <a:ext cx="867489" cy="961058"/>
          </a:xfrm>
          <a:custGeom>
            <a:avLst/>
            <a:gdLst>
              <a:gd name="connsiteX0" fmla="*/ 867054 w 867489"/>
              <a:gd name="connsiteY0" fmla="*/ 960125 h 961058"/>
              <a:gd name="connsiteX1" fmla="*/ 267614 w 867489"/>
              <a:gd name="connsiteY1" fmla="*/ 751845 h 961058"/>
              <a:gd name="connsiteX2" fmla="*/ 59334 w 867489"/>
              <a:gd name="connsiteY2" fmla="*/ 558805 h 961058"/>
              <a:gd name="connsiteX3" fmla="*/ 49174 w 867489"/>
              <a:gd name="connsiteY3" fmla="*/ 187965 h 961058"/>
              <a:gd name="connsiteX4" fmla="*/ 643534 w 867489"/>
              <a:gd name="connsiteY4" fmla="*/ 20325 h 961058"/>
              <a:gd name="connsiteX5" fmla="*/ 552094 w 867489"/>
              <a:gd name="connsiteY5" fmla="*/ 20325 h 961058"/>
              <a:gd name="connsiteX6" fmla="*/ 140614 w 867489"/>
              <a:gd name="connsiteY6" fmla="*/ 177805 h 961058"/>
              <a:gd name="connsiteX7" fmla="*/ 74574 w 867489"/>
              <a:gd name="connsiteY7" fmla="*/ 350525 h 961058"/>
              <a:gd name="connsiteX8" fmla="*/ 166014 w 867489"/>
              <a:gd name="connsiteY8" fmla="*/ 665485 h 961058"/>
              <a:gd name="connsiteX9" fmla="*/ 867054 w 867489"/>
              <a:gd name="connsiteY9" fmla="*/ 960125 h 96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7489" h="961058">
                <a:moveTo>
                  <a:pt x="867054" y="960125"/>
                </a:moveTo>
                <a:cubicBezTo>
                  <a:pt x="883987" y="974518"/>
                  <a:pt x="402234" y="818732"/>
                  <a:pt x="267614" y="751845"/>
                </a:cubicBezTo>
                <a:cubicBezTo>
                  <a:pt x="132994" y="684958"/>
                  <a:pt x="95741" y="652785"/>
                  <a:pt x="59334" y="558805"/>
                </a:cubicBezTo>
                <a:cubicBezTo>
                  <a:pt x="22927" y="464825"/>
                  <a:pt x="-48193" y="277712"/>
                  <a:pt x="49174" y="187965"/>
                </a:cubicBezTo>
                <a:cubicBezTo>
                  <a:pt x="146541" y="98218"/>
                  <a:pt x="559714" y="48265"/>
                  <a:pt x="643534" y="20325"/>
                </a:cubicBezTo>
                <a:cubicBezTo>
                  <a:pt x="727354" y="-7615"/>
                  <a:pt x="635914" y="-5922"/>
                  <a:pt x="552094" y="20325"/>
                </a:cubicBezTo>
                <a:cubicBezTo>
                  <a:pt x="468274" y="46572"/>
                  <a:pt x="220201" y="122772"/>
                  <a:pt x="140614" y="177805"/>
                </a:cubicBezTo>
                <a:cubicBezTo>
                  <a:pt x="61027" y="232838"/>
                  <a:pt x="70341" y="269245"/>
                  <a:pt x="74574" y="350525"/>
                </a:cubicBezTo>
                <a:cubicBezTo>
                  <a:pt x="78807" y="431805"/>
                  <a:pt x="33934" y="557958"/>
                  <a:pt x="166014" y="665485"/>
                </a:cubicBezTo>
                <a:cubicBezTo>
                  <a:pt x="298094" y="773012"/>
                  <a:pt x="850121" y="945732"/>
                  <a:pt x="867054" y="960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FAE7EBCF-6BCE-40CF-BE49-9C0987C52FC7}"/>
              </a:ext>
            </a:extLst>
          </p:cNvPr>
          <p:cNvSpPr/>
          <p:nvPr/>
        </p:nvSpPr>
        <p:spPr>
          <a:xfrm>
            <a:off x="5811269" y="701488"/>
            <a:ext cx="1152735" cy="977527"/>
          </a:xfrm>
          <a:custGeom>
            <a:avLst/>
            <a:gdLst>
              <a:gd name="connsiteX0" fmla="*/ 533651 w 1152735"/>
              <a:gd name="connsiteY0" fmla="*/ 974912 h 977527"/>
              <a:gd name="connsiteX1" fmla="*/ 208531 w 1152735"/>
              <a:gd name="connsiteY1" fmla="*/ 731072 h 977527"/>
              <a:gd name="connsiteX2" fmla="*/ 5331 w 1152735"/>
              <a:gd name="connsiteY2" fmla="*/ 421192 h 977527"/>
              <a:gd name="connsiteX3" fmla="*/ 421891 w 1152735"/>
              <a:gd name="connsiteY3" fmla="*/ 9712 h 977527"/>
              <a:gd name="connsiteX4" fmla="*/ 1107691 w 1152735"/>
              <a:gd name="connsiteY4" fmla="*/ 126552 h 977527"/>
              <a:gd name="connsiteX5" fmla="*/ 1016251 w 1152735"/>
              <a:gd name="connsiteY5" fmla="*/ 90992 h 977527"/>
              <a:gd name="connsiteX6" fmla="*/ 442211 w 1152735"/>
              <a:gd name="connsiteY6" fmla="*/ 50352 h 977527"/>
              <a:gd name="connsiteX7" fmla="*/ 183131 w 1152735"/>
              <a:gd name="connsiteY7" fmla="*/ 309432 h 977527"/>
              <a:gd name="connsiteX8" fmla="*/ 167891 w 1152735"/>
              <a:gd name="connsiteY8" fmla="*/ 573592 h 977527"/>
              <a:gd name="connsiteX9" fmla="*/ 533651 w 1152735"/>
              <a:gd name="connsiteY9" fmla="*/ 974912 h 977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2735" h="977527">
                <a:moveTo>
                  <a:pt x="533651" y="974912"/>
                </a:moveTo>
                <a:cubicBezTo>
                  <a:pt x="540424" y="1001159"/>
                  <a:pt x="296584" y="823359"/>
                  <a:pt x="208531" y="731072"/>
                </a:cubicBezTo>
                <a:cubicBezTo>
                  <a:pt x="120478" y="638785"/>
                  <a:pt x="-30229" y="541419"/>
                  <a:pt x="5331" y="421192"/>
                </a:cubicBezTo>
                <a:cubicBezTo>
                  <a:pt x="40891" y="300965"/>
                  <a:pt x="238164" y="58819"/>
                  <a:pt x="421891" y="9712"/>
                </a:cubicBezTo>
                <a:cubicBezTo>
                  <a:pt x="605618" y="-39395"/>
                  <a:pt x="1008631" y="113005"/>
                  <a:pt x="1107691" y="126552"/>
                </a:cubicBezTo>
                <a:cubicBezTo>
                  <a:pt x="1206751" y="140099"/>
                  <a:pt x="1127164" y="103692"/>
                  <a:pt x="1016251" y="90992"/>
                </a:cubicBezTo>
                <a:cubicBezTo>
                  <a:pt x="905338" y="78292"/>
                  <a:pt x="581064" y="13945"/>
                  <a:pt x="442211" y="50352"/>
                </a:cubicBezTo>
                <a:cubicBezTo>
                  <a:pt x="303358" y="86759"/>
                  <a:pt x="228851" y="222226"/>
                  <a:pt x="183131" y="309432"/>
                </a:cubicBezTo>
                <a:cubicBezTo>
                  <a:pt x="137411" y="396638"/>
                  <a:pt x="109471" y="460985"/>
                  <a:pt x="167891" y="573592"/>
                </a:cubicBezTo>
                <a:cubicBezTo>
                  <a:pt x="226311" y="686199"/>
                  <a:pt x="526878" y="948665"/>
                  <a:pt x="533651" y="974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1BCC21DE-5278-41FE-88B4-0AF6E4E163BD}"/>
              </a:ext>
            </a:extLst>
          </p:cNvPr>
          <p:cNvSpPr/>
          <p:nvPr/>
        </p:nvSpPr>
        <p:spPr>
          <a:xfrm>
            <a:off x="6265098" y="863160"/>
            <a:ext cx="1280611" cy="455031"/>
          </a:xfrm>
          <a:custGeom>
            <a:avLst/>
            <a:gdLst>
              <a:gd name="connsiteX0" fmla="*/ 44262 w 1280611"/>
              <a:gd name="connsiteY0" fmla="*/ 366200 h 455031"/>
              <a:gd name="connsiteX1" fmla="*/ 130622 w 1280611"/>
              <a:gd name="connsiteY1" fmla="*/ 350960 h 455031"/>
              <a:gd name="connsiteX2" fmla="*/ 684342 w 1280611"/>
              <a:gd name="connsiteY2" fmla="*/ 440 h 455031"/>
              <a:gd name="connsiteX3" fmla="*/ 1243142 w 1280611"/>
              <a:gd name="connsiteY3" fmla="*/ 432240 h 455031"/>
              <a:gd name="connsiteX4" fmla="*/ 1172022 w 1280611"/>
              <a:gd name="connsiteY4" fmla="*/ 361120 h 455031"/>
              <a:gd name="connsiteX5" fmla="*/ 709742 w 1280611"/>
              <a:gd name="connsiteY5" fmla="*/ 71560 h 455031"/>
              <a:gd name="connsiteX6" fmla="*/ 44262 w 1280611"/>
              <a:gd name="connsiteY6" fmla="*/ 366200 h 45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0611" h="455031">
                <a:moveTo>
                  <a:pt x="44262" y="366200"/>
                </a:moveTo>
                <a:cubicBezTo>
                  <a:pt x="-52258" y="412767"/>
                  <a:pt x="23942" y="411920"/>
                  <a:pt x="130622" y="350960"/>
                </a:cubicBezTo>
                <a:cubicBezTo>
                  <a:pt x="237302" y="290000"/>
                  <a:pt x="498922" y="-13107"/>
                  <a:pt x="684342" y="440"/>
                </a:cubicBezTo>
                <a:cubicBezTo>
                  <a:pt x="869762" y="13987"/>
                  <a:pt x="1161862" y="372127"/>
                  <a:pt x="1243142" y="432240"/>
                </a:cubicBezTo>
                <a:cubicBezTo>
                  <a:pt x="1324422" y="492353"/>
                  <a:pt x="1260922" y="421233"/>
                  <a:pt x="1172022" y="361120"/>
                </a:cubicBezTo>
                <a:cubicBezTo>
                  <a:pt x="1083122" y="301007"/>
                  <a:pt x="897702" y="69020"/>
                  <a:pt x="709742" y="71560"/>
                </a:cubicBezTo>
                <a:cubicBezTo>
                  <a:pt x="521782" y="74100"/>
                  <a:pt x="140782" y="319633"/>
                  <a:pt x="44262" y="366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83A859FC-9916-4354-ABDF-45795AC9854A}"/>
              </a:ext>
            </a:extLst>
          </p:cNvPr>
          <p:cNvSpPr/>
          <p:nvPr/>
        </p:nvSpPr>
        <p:spPr>
          <a:xfrm>
            <a:off x="6138073" y="1578891"/>
            <a:ext cx="1763356" cy="768639"/>
          </a:xfrm>
          <a:custGeom>
            <a:avLst/>
            <a:gdLst>
              <a:gd name="connsiteX0" fmla="*/ 49367 w 1763356"/>
              <a:gd name="connsiteY0" fmla="*/ 72109 h 768639"/>
              <a:gd name="connsiteX1" fmla="*/ 862167 w 1763356"/>
              <a:gd name="connsiteY1" fmla="*/ 173709 h 768639"/>
              <a:gd name="connsiteX2" fmla="*/ 1436207 w 1763356"/>
              <a:gd name="connsiteY2" fmla="*/ 458189 h 768639"/>
              <a:gd name="connsiteX3" fmla="*/ 1761327 w 1763356"/>
              <a:gd name="connsiteY3" fmla="*/ 768069 h 768639"/>
              <a:gd name="connsiteX4" fmla="*/ 1547967 w 1763356"/>
              <a:gd name="connsiteY4" fmla="*/ 524229 h 768639"/>
              <a:gd name="connsiteX5" fmla="*/ 1045047 w 1763356"/>
              <a:gd name="connsiteY5" fmla="*/ 143229 h 768639"/>
              <a:gd name="connsiteX6" fmla="*/ 110327 w 1763356"/>
              <a:gd name="connsiteY6" fmla="*/ 6069 h 768639"/>
              <a:gd name="connsiteX7" fmla="*/ 95087 w 1763356"/>
              <a:gd name="connsiteY7" fmla="*/ 26389 h 768639"/>
              <a:gd name="connsiteX8" fmla="*/ 49367 w 1763356"/>
              <a:gd name="connsiteY8" fmla="*/ 72109 h 768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356" h="768639">
                <a:moveTo>
                  <a:pt x="49367" y="72109"/>
                </a:moveTo>
                <a:cubicBezTo>
                  <a:pt x="177214" y="96662"/>
                  <a:pt x="631027" y="109362"/>
                  <a:pt x="862167" y="173709"/>
                </a:cubicBezTo>
                <a:cubicBezTo>
                  <a:pt x="1093307" y="238056"/>
                  <a:pt x="1286347" y="359129"/>
                  <a:pt x="1436207" y="458189"/>
                </a:cubicBezTo>
                <a:cubicBezTo>
                  <a:pt x="1586067" y="557249"/>
                  <a:pt x="1742700" y="757062"/>
                  <a:pt x="1761327" y="768069"/>
                </a:cubicBezTo>
                <a:cubicBezTo>
                  <a:pt x="1779954" y="779076"/>
                  <a:pt x="1667347" y="628369"/>
                  <a:pt x="1547967" y="524229"/>
                </a:cubicBezTo>
                <a:cubicBezTo>
                  <a:pt x="1428587" y="420089"/>
                  <a:pt x="1284654" y="229589"/>
                  <a:pt x="1045047" y="143229"/>
                </a:cubicBezTo>
                <a:cubicBezTo>
                  <a:pt x="805440" y="56869"/>
                  <a:pt x="268653" y="25542"/>
                  <a:pt x="110327" y="6069"/>
                </a:cubicBezTo>
                <a:cubicBezTo>
                  <a:pt x="-47999" y="-13404"/>
                  <a:pt x="109480" y="19616"/>
                  <a:pt x="95087" y="26389"/>
                </a:cubicBezTo>
                <a:cubicBezTo>
                  <a:pt x="80694" y="33162"/>
                  <a:pt x="-78480" y="47556"/>
                  <a:pt x="49367" y="72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4A756C58-733F-4A12-B1AC-E0F20CB64D88}"/>
              </a:ext>
            </a:extLst>
          </p:cNvPr>
          <p:cNvSpPr/>
          <p:nvPr/>
        </p:nvSpPr>
        <p:spPr>
          <a:xfrm>
            <a:off x="6268083" y="1288578"/>
            <a:ext cx="1806781" cy="841361"/>
          </a:xfrm>
          <a:custGeom>
            <a:avLst/>
            <a:gdLst>
              <a:gd name="connsiteX0" fmla="*/ 5717 w 1806781"/>
              <a:gd name="connsiteY0" fmla="*/ 47462 h 841361"/>
              <a:gd name="connsiteX1" fmla="*/ 1199517 w 1806781"/>
              <a:gd name="connsiteY1" fmla="*/ 57622 h 841361"/>
              <a:gd name="connsiteX2" fmla="*/ 1778637 w 1806781"/>
              <a:gd name="connsiteY2" fmla="*/ 804382 h 841361"/>
              <a:gd name="connsiteX3" fmla="*/ 1666877 w 1806781"/>
              <a:gd name="connsiteY3" fmla="*/ 662142 h 841361"/>
              <a:gd name="connsiteX4" fmla="*/ 1235077 w 1806781"/>
              <a:gd name="connsiteY4" fmla="*/ 93182 h 841361"/>
              <a:gd name="connsiteX5" fmla="*/ 767717 w 1806781"/>
              <a:gd name="connsiteY5" fmla="*/ 27142 h 841361"/>
              <a:gd name="connsiteX6" fmla="*/ 5717 w 1806781"/>
              <a:gd name="connsiteY6" fmla="*/ 47462 h 84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6781" h="841361">
                <a:moveTo>
                  <a:pt x="5717" y="47462"/>
                </a:moveTo>
                <a:cubicBezTo>
                  <a:pt x="77684" y="52542"/>
                  <a:pt x="904030" y="-68531"/>
                  <a:pt x="1199517" y="57622"/>
                </a:cubicBezTo>
                <a:cubicBezTo>
                  <a:pt x="1495004" y="183775"/>
                  <a:pt x="1700744" y="703629"/>
                  <a:pt x="1778637" y="804382"/>
                </a:cubicBezTo>
                <a:cubicBezTo>
                  <a:pt x="1856530" y="905135"/>
                  <a:pt x="1757470" y="780675"/>
                  <a:pt x="1666877" y="662142"/>
                </a:cubicBezTo>
                <a:cubicBezTo>
                  <a:pt x="1576284" y="543609"/>
                  <a:pt x="1384937" y="199015"/>
                  <a:pt x="1235077" y="93182"/>
                </a:cubicBezTo>
                <a:cubicBezTo>
                  <a:pt x="1085217" y="-12651"/>
                  <a:pt x="974304" y="35609"/>
                  <a:pt x="767717" y="27142"/>
                </a:cubicBezTo>
                <a:cubicBezTo>
                  <a:pt x="561130" y="18675"/>
                  <a:pt x="-66250" y="42382"/>
                  <a:pt x="5717" y="47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4D828646-7199-4571-AA54-531DC1C4D888}"/>
              </a:ext>
            </a:extLst>
          </p:cNvPr>
          <p:cNvSpPr/>
          <p:nvPr/>
        </p:nvSpPr>
        <p:spPr>
          <a:xfrm>
            <a:off x="6248257" y="1483601"/>
            <a:ext cx="2006649" cy="1606733"/>
          </a:xfrm>
          <a:custGeom>
            <a:avLst/>
            <a:gdLst>
              <a:gd name="connsiteX0" fmla="*/ 143 w 2006649"/>
              <a:gd name="connsiteY0" fmla="*/ 14999 h 1606733"/>
              <a:gd name="connsiteX1" fmla="*/ 228743 w 2006649"/>
              <a:gd name="connsiteY1" fmla="*/ 35319 h 1606733"/>
              <a:gd name="connsiteX2" fmla="*/ 1417463 w 2006649"/>
              <a:gd name="connsiteY2" fmla="*/ 228359 h 1606733"/>
              <a:gd name="connsiteX3" fmla="*/ 1976263 w 2006649"/>
              <a:gd name="connsiteY3" fmla="*/ 1544079 h 1606733"/>
              <a:gd name="connsiteX4" fmla="*/ 1930543 w 2006649"/>
              <a:gd name="connsiteY4" fmla="*/ 1361199 h 1606733"/>
              <a:gd name="connsiteX5" fmla="*/ 1915303 w 2006649"/>
              <a:gd name="connsiteY5" fmla="*/ 1056399 h 1606733"/>
              <a:gd name="connsiteX6" fmla="*/ 1808623 w 2006649"/>
              <a:gd name="connsiteY6" fmla="*/ 705879 h 1606733"/>
              <a:gd name="connsiteX7" fmla="*/ 1163463 w 2006649"/>
              <a:gd name="connsiteY7" fmla="*/ 65799 h 1606733"/>
              <a:gd name="connsiteX8" fmla="*/ 269383 w 2006649"/>
              <a:gd name="connsiteY8" fmla="*/ 14999 h 1606733"/>
              <a:gd name="connsiteX9" fmla="*/ 143 w 2006649"/>
              <a:gd name="connsiteY9" fmla="*/ 14999 h 160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6649" h="1606733">
                <a:moveTo>
                  <a:pt x="143" y="14999"/>
                </a:moveTo>
                <a:cubicBezTo>
                  <a:pt x="-6630" y="18386"/>
                  <a:pt x="228743" y="35319"/>
                  <a:pt x="228743" y="35319"/>
                </a:cubicBezTo>
                <a:cubicBezTo>
                  <a:pt x="464963" y="70879"/>
                  <a:pt x="1126210" y="-23101"/>
                  <a:pt x="1417463" y="228359"/>
                </a:cubicBezTo>
                <a:cubicBezTo>
                  <a:pt x="1708716" y="479819"/>
                  <a:pt x="1890750" y="1355272"/>
                  <a:pt x="1976263" y="1544079"/>
                </a:cubicBezTo>
                <a:cubicBezTo>
                  <a:pt x="2061776" y="1732886"/>
                  <a:pt x="1940703" y="1442479"/>
                  <a:pt x="1930543" y="1361199"/>
                </a:cubicBezTo>
                <a:cubicBezTo>
                  <a:pt x="1920383" y="1279919"/>
                  <a:pt x="1935623" y="1165619"/>
                  <a:pt x="1915303" y="1056399"/>
                </a:cubicBezTo>
                <a:cubicBezTo>
                  <a:pt x="1894983" y="947179"/>
                  <a:pt x="1933930" y="870979"/>
                  <a:pt x="1808623" y="705879"/>
                </a:cubicBezTo>
                <a:cubicBezTo>
                  <a:pt x="1683316" y="540779"/>
                  <a:pt x="1420003" y="180946"/>
                  <a:pt x="1163463" y="65799"/>
                </a:cubicBezTo>
                <a:cubicBezTo>
                  <a:pt x="906923" y="-49348"/>
                  <a:pt x="468350" y="23466"/>
                  <a:pt x="269383" y="14999"/>
                </a:cubicBezTo>
                <a:cubicBezTo>
                  <a:pt x="70416" y="6532"/>
                  <a:pt x="6916" y="11612"/>
                  <a:pt x="143" y="14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054CF029-C05D-46C2-A80F-BE478895C83F}"/>
              </a:ext>
            </a:extLst>
          </p:cNvPr>
          <p:cNvSpPr/>
          <p:nvPr/>
        </p:nvSpPr>
        <p:spPr>
          <a:xfrm>
            <a:off x="8173511" y="2940783"/>
            <a:ext cx="110421" cy="1509348"/>
          </a:xfrm>
          <a:custGeom>
            <a:avLst/>
            <a:gdLst>
              <a:gd name="connsiteX0" fmla="*/ 30689 w 110421"/>
              <a:gd name="connsiteY0" fmla="*/ 102137 h 1509348"/>
              <a:gd name="connsiteX1" fmla="*/ 71329 w 110421"/>
              <a:gd name="connsiteY1" fmla="*/ 518697 h 1509348"/>
              <a:gd name="connsiteX2" fmla="*/ 96729 w 110421"/>
              <a:gd name="connsiteY2" fmla="*/ 864137 h 1509348"/>
              <a:gd name="connsiteX3" fmla="*/ 106889 w 110421"/>
              <a:gd name="connsiteY3" fmla="*/ 1240057 h 1509348"/>
              <a:gd name="connsiteX4" fmla="*/ 35769 w 110421"/>
              <a:gd name="connsiteY4" fmla="*/ 1509297 h 1509348"/>
              <a:gd name="connsiteX5" fmla="*/ 51009 w 110421"/>
              <a:gd name="connsiteY5" fmla="*/ 1219737 h 1509348"/>
              <a:gd name="connsiteX6" fmla="*/ 30689 w 110421"/>
              <a:gd name="connsiteY6" fmla="*/ 528857 h 1509348"/>
              <a:gd name="connsiteX7" fmla="*/ 209 w 110421"/>
              <a:gd name="connsiteY7" fmla="*/ 31017 h 1509348"/>
              <a:gd name="connsiteX8" fmla="*/ 30689 w 110421"/>
              <a:gd name="connsiteY8" fmla="*/ 102137 h 150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421" h="1509348">
                <a:moveTo>
                  <a:pt x="30689" y="102137"/>
                </a:moveTo>
                <a:cubicBezTo>
                  <a:pt x="42542" y="183417"/>
                  <a:pt x="60322" y="391697"/>
                  <a:pt x="71329" y="518697"/>
                </a:cubicBezTo>
                <a:cubicBezTo>
                  <a:pt x="82336" y="645697"/>
                  <a:pt x="90802" y="743910"/>
                  <a:pt x="96729" y="864137"/>
                </a:cubicBezTo>
                <a:cubicBezTo>
                  <a:pt x="102656" y="984364"/>
                  <a:pt x="117049" y="1132530"/>
                  <a:pt x="106889" y="1240057"/>
                </a:cubicBezTo>
                <a:cubicBezTo>
                  <a:pt x="96729" y="1347584"/>
                  <a:pt x="45082" y="1512684"/>
                  <a:pt x="35769" y="1509297"/>
                </a:cubicBezTo>
                <a:cubicBezTo>
                  <a:pt x="26456" y="1505910"/>
                  <a:pt x="51856" y="1383144"/>
                  <a:pt x="51009" y="1219737"/>
                </a:cubicBezTo>
                <a:cubicBezTo>
                  <a:pt x="50162" y="1056330"/>
                  <a:pt x="39156" y="726977"/>
                  <a:pt x="30689" y="528857"/>
                </a:cubicBezTo>
                <a:cubicBezTo>
                  <a:pt x="22222" y="330737"/>
                  <a:pt x="2749" y="101290"/>
                  <a:pt x="209" y="31017"/>
                </a:cubicBezTo>
                <a:cubicBezTo>
                  <a:pt x="-2331" y="-39256"/>
                  <a:pt x="18836" y="20857"/>
                  <a:pt x="30689" y="102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4D96182E-746A-40B3-A3D2-0B41A23E474F}"/>
              </a:ext>
            </a:extLst>
          </p:cNvPr>
          <p:cNvSpPr/>
          <p:nvPr/>
        </p:nvSpPr>
        <p:spPr>
          <a:xfrm>
            <a:off x="5006432" y="4568686"/>
            <a:ext cx="286331" cy="804230"/>
          </a:xfrm>
          <a:custGeom>
            <a:avLst/>
            <a:gdLst>
              <a:gd name="connsiteX0" fmla="*/ 543 w 286331"/>
              <a:gd name="connsiteY0" fmla="*/ 139 h 804230"/>
              <a:gd name="connsiteX1" fmla="*/ 171993 w 286331"/>
              <a:gd name="connsiteY1" fmla="*/ 216039 h 804230"/>
              <a:gd name="connsiteX2" fmla="*/ 210093 w 286331"/>
              <a:gd name="connsiteY2" fmla="*/ 450989 h 804230"/>
              <a:gd name="connsiteX3" fmla="*/ 251368 w 286331"/>
              <a:gd name="connsiteY3" fmla="*/ 660539 h 804230"/>
              <a:gd name="connsiteX4" fmla="*/ 286293 w 286331"/>
              <a:gd name="connsiteY4" fmla="*/ 803414 h 804230"/>
              <a:gd name="connsiteX5" fmla="*/ 257718 w 286331"/>
              <a:gd name="connsiteY5" fmla="*/ 597039 h 804230"/>
              <a:gd name="connsiteX6" fmla="*/ 235493 w 286331"/>
              <a:gd name="connsiteY6" fmla="*/ 247789 h 804230"/>
              <a:gd name="connsiteX7" fmla="*/ 543 w 286331"/>
              <a:gd name="connsiteY7" fmla="*/ 139 h 80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331" h="804230">
                <a:moveTo>
                  <a:pt x="543" y="139"/>
                </a:moveTo>
                <a:cubicBezTo>
                  <a:pt x="-10040" y="-5153"/>
                  <a:pt x="137068" y="140897"/>
                  <a:pt x="171993" y="216039"/>
                </a:cubicBezTo>
                <a:cubicBezTo>
                  <a:pt x="206918" y="291181"/>
                  <a:pt x="196864" y="376906"/>
                  <a:pt x="210093" y="450989"/>
                </a:cubicBezTo>
                <a:cubicBezTo>
                  <a:pt x="223322" y="525072"/>
                  <a:pt x="238668" y="601802"/>
                  <a:pt x="251368" y="660539"/>
                </a:cubicBezTo>
                <a:cubicBezTo>
                  <a:pt x="264068" y="719277"/>
                  <a:pt x="285235" y="813997"/>
                  <a:pt x="286293" y="803414"/>
                </a:cubicBezTo>
                <a:cubicBezTo>
                  <a:pt x="287351" y="792831"/>
                  <a:pt x="266185" y="689643"/>
                  <a:pt x="257718" y="597039"/>
                </a:cubicBezTo>
                <a:cubicBezTo>
                  <a:pt x="249251" y="504435"/>
                  <a:pt x="276239" y="343568"/>
                  <a:pt x="235493" y="247789"/>
                </a:cubicBezTo>
                <a:cubicBezTo>
                  <a:pt x="194747" y="152010"/>
                  <a:pt x="11126" y="5431"/>
                  <a:pt x="543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837B3E40-1A76-4C0D-8E8F-DAD99FCB3852}"/>
              </a:ext>
            </a:extLst>
          </p:cNvPr>
          <p:cNvSpPr/>
          <p:nvPr/>
        </p:nvSpPr>
        <p:spPr>
          <a:xfrm>
            <a:off x="5109393" y="5559425"/>
            <a:ext cx="190204" cy="975284"/>
          </a:xfrm>
          <a:custGeom>
            <a:avLst/>
            <a:gdLst>
              <a:gd name="connsiteX0" fmla="*/ 189682 w 190204"/>
              <a:gd name="connsiteY0" fmla="*/ 0 h 975284"/>
              <a:gd name="connsiteX1" fmla="*/ 27757 w 190204"/>
              <a:gd name="connsiteY1" fmla="*/ 314325 h 975284"/>
              <a:gd name="connsiteX2" fmla="*/ 5532 w 190204"/>
              <a:gd name="connsiteY2" fmla="*/ 431800 h 975284"/>
              <a:gd name="connsiteX3" fmla="*/ 88082 w 190204"/>
              <a:gd name="connsiteY3" fmla="*/ 965200 h 975284"/>
              <a:gd name="connsiteX4" fmla="*/ 75382 w 190204"/>
              <a:gd name="connsiteY4" fmla="*/ 746125 h 975284"/>
              <a:gd name="connsiteX5" fmla="*/ 78557 w 190204"/>
              <a:gd name="connsiteY5" fmla="*/ 317500 h 975284"/>
              <a:gd name="connsiteX6" fmla="*/ 189682 w 190204"/>
              <a:gd name="connsiteY6" fmla="*/ 0 h 975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204" h="975284">
                <a:moveTo>
                  <a:pt x="189682" y="0"/>
                </a:moveTo>
                <a:cubicBezTo>
                  <a:pt x="181215" y="-529"/>
                  <a:pt x="58449" y="242358"/>
                  <a:pt x="27757" y="314325"/>
                </a:cubicBezTo>
                <a:cubicBezTo>
                  <a:pt x="-2935" y="386292"/>
                  <a:pt x="-4522" y="323321"/>
                  <a:pt x="5532" y="431800"/>
                </a:cubicBezTo>
                <a:cubicBezTo>
                  <a:pt x="15586" y="540279"/>
                  <a:pt x="76440" y="912813"/>
                  <a:pt x="88082" y="965200"/>
                </a:cubicBezTo>
                <a:cubicBezTo>
                  <a:pt x="99724" y="1017587"/>
                  <a:pt x="76969" y="854075"/>
                  <a:pt x="75382" y="746125"/>
                </a:cubicBezTo>
                <a:cubicBezTo>
                  <a:pt x="73794" y="638175"/>
                  <a:pt x="55803" y="442383"/>
                  <a:pt x="78557" y="317500"/>
                </a:cubicBezTo>
                <a:cubicBezTo>
                  <a:pt x="101311" y="192617"/>
                  <a:pt x="198149" y="529"/>
                  <a:pt x="18968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F3ECCECE-6951-4002-995A-F3E8043FEEC0}"/>
              </a:ext>
            </a:extLst>
          </p:cNvPr>
          <p:cNvSpPr/>
          <p:nvPr/>
        </p:nvSpPr>
        <p:spPr>
          <a:xfrm>
            <a:off x="7738601" y="4383830"/>
            <a:ext cx="539811" cy="931839"/>
          </a:xfrm>
          <a:custGeom>
            <a:avLst/>
            <a:gdLst>
              <a:gd name="connsiteX0" fmla="*/ 526559 w 539811"/>
              <a:gd name="connsiteY0" fmla="*/ 30690 h 931839"/>
              <a:gd name="connsiteX1" fmla="*/ 490999 w 539811"/>
              <a:gd name="connsiteY1" fmla="*/ 86570 h 931839"/>
              <a:gd name="connsiteX2" fmla="*/ 206519 w 539811"/>
              <a:gd name="connsiteY2" fmla="*/ 630130 h 931839"/>
              <a:gd name="connsiteX3" fmla="*/ 3319 w 539811"/>
              <a:gd name="connsiteY3" fmla="*/ 929850 h 931839"/>
              <a:gd name="connsiteX4" fmla="*/ 99839 w 539811"/>
              <a:gd name="connsiteY4" fmla="*/ 741890 h 931839"/>
              <a:gd name="connsiteX5" fmla="*/ 348759 w 539811"/>
              <a:gd name="connsiteY5" fmla="*/ 386290 h 931839"/>
              <a:gd name="connsiteX6" fmla="*/ 526559 w 539811"/>
              <a:gd name="connsiteY6" fmla="*/ 30690 h 931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811" h="931839">
                <a:moveTo>
                  <a:pt x="526559" y="30690"/>
                </a:moveTo>
                <a:cubicBezTo>
                  <a:pt x="550266" y="-19263"/>
                  <a:pt x="544339" y="-13337"/>
                  <a:pt x="490999" y="86570"/>
                </a:cubicBezTo>
                <a:cubicBezTo>
                  <a:pt x="437659" y="186477"/>
                  <a:pt x="287799" y="489583"/>
                  <a:pt x="206519" y="630130"/>
                </a:cubicBezTo>
                <a:cubicBezTo>
                  <a:pt x="125239" y="770677"/>
                  <a:pt x="21099" y="911223"/>
                  <a:pt x="3319" y="929850"/>
                </a:cubicBezTo>
                <a:cubicBezTo>
                  <a:pt x="-14461" y="948477"/>
                  <a:pt x="42266" y="832483"/>
                  <a:pt x="99839" y="741890"/>
                </a:cubicBezTo>
                <a:cubicBezTo>
                  <a:pt x="157412" y="651297"/>
                  <a:pt x="277639" y="503130"/>
                  <a:pt x="348759" y="386290"/>
                </a:cubicBezTo>
                <a:cubicBezTo>
                  <a:pt x="419879" y="269450"/>
                  <a:pt x="502852" y="80643"/>
                  <a:pt x="526559" y="30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308530F4-C52D-41E4-A515-A4CADDC0F4EF}"/>
              </a:ext>
            </a:extLst>
          </p:cNvPr>
          <p:cNvSpPr/>
          <p:nvPr/>
        </p:nvSpPr>
        <p:spPr>
          <a:xfrm>
            <a:off x="6938224" y="5368641"/>
            <a:ext cx="1699846" cy="88064"/>
          </a:xfrm>
          <a:custGeom>
            <a:avLst/>
            <a:gdLst>
              <a:gd name="connsiteX0" fmla="*/ 6136 w 1699846"/>
              <a:gd name="connsiteY0" fmla="*/ 82199 h 88064"/>
              <a:gd name="connsiteX1" fmla="*/ 56936 w 1699846"/>
              <a:gd name="connsiteY1" fmla="*/ 82199 h 88064"/>
              <a:gd name="connsiteX2" fmla="*/ 651296 w 1699846"/>
              <a:gd name="connsiteY2" fmla="*/ 46639 h 88064"/>
              <a:gd name="connsiteX3" fmla="*/ 1631736 w 1699846"/>
              <a:gd name="connsiteY3" fmla="*/ 919 h 88064"/>
              <a:gd name="connsiteX4" fmla="*/ 1519976 w 1699846"/>
              <a:gd name="connsiteY4" fmla="*/ 21239 h 88064"/>
              <a:gd name="connsiteX5" fmla="*/ 747816 w 1699846"/>
              <a:gd name="connsiteY5" fmla="*/ 82199 h 88064"/>
              <a:gd name="connsiteX6" fmla="*/ 6136 w 1699846"/>
              <a:gd name="connsiteY6" fmla="*/ 82199 h 88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9846" h="88064">
                <a:moveTo>
                  <a:pt x="6136" y="82199"/>
                </a:moveTo>
                <a:cubicBezTo>
                  <a:pt x="-22228" y="85162"/>
                  <a:pt x="56936" y="82199"/>
                  <a:pt x="56936" y="82199"/>
                </a:cubicBezTo>
                <a:lnTo>
                  <a:pt x="651296" y="46639"/>
                </a:lnTo>
                <a:lnTo>
                  <a:pt x="1631736" y="919"/>
                </a:lnTo>
                <a:cubicBezTo>
                  <a:pt x="1776516" y="-3314"/>
                  <a:pt x="1667296" y="7692"/>
                  <a:pt x="1519976" y="21239"/>
                </a:cubicBezTo>
                <a:cubicBezTo>
                  <a:pt x="1372656" y="34786"/>
                  <a:pt x="1006049" y="72039"/>
                  <a:pt x="747816" y="82199"/>
                </a:cubicBezTo>
                <a:cubicBezTo>
                  <a:pt x="489583" y="92359"/>
                  <a:pt x="230079" y="87279"/>
                  <a:pt x="6136" y="82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D7C8FDDA-7769-4215-8160-3BA89AF12008}"/>
              </a:ext>
            </a:extLst>
          </p:cNvPr>
          <p:cNvSpPr/>
          <p:nvPr/>
        </p:nvSpPr>
        <p:spPr>
          <a:xfrm>
            <a:off x="6944069" y="5486347"/>
            <a:ext cx="145250" cy="971926"/>
          </a:xfrm>
          <a:custGeom>
            <a:avLst/>
            <a:gdLst>
              <a:gd name="connsiteX0" fmla="*/ 291 w 145250"/>
              <a:gd name="connsiteY0" fmla="*/ 53 h 971926"/>
              <a:gd name="connsiteX1" fmla="*/ 81571 w 145250"/>
              <a:gd name="connsiteY1" fmla="*/ 513133 h 971926"/>
              <a:gd name="connsiteX2" fmla="*/ 142531 w 145250"/>
              <a:gd name="connsiteY2" fmla="*/ 965253 h 971926"/>
              <a:gd name="connsiteX3" fmla="*/ 132371 w 145250"/>
              <a:gd name="connsiteY3" fmla="*/ 767133 h 971926"/>
              <a:gd name="connsiteX4" fmla="*/ 112051 w 145250"/>
              <a:gd name="connsiteY4" fmla="*/ 543613 h 971926"/>
              <a:gd name="connsiteX5" fmla="*/ 291 w 145250"/>
              <a:gd name="connsiteY5" fmla="*/ 53 h 97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250" h="971926">
                <a:moveTo>
                  <a:pt x="291" y="53"/>
                </a:moveTo>
                <a:cubicBezTo>
                  <a:pt x="-4789" y="-5027"/>
                  <a:pt x="57864" y="352266"/>
                  <a:pt x="81571" y="513133"/>
                </a:cubicBezTo>
                <a:cubicBezTo>
                  <a:pt x="105278" y="674000"/>
                  <a:pt x="134064" y="922920"/>
                  <a:pt x="142531" y="965253"/>
                </a:cubicBezTo>
                <a:cubicBezTo>
                  <a:pt x="150998" y="1007586"/>
                  <a:pt x="137451" y="837406"/>
                  <a:pt x="132371" y="767133"/>
                </a:cubicBezTo>
                <a:cubicBezTo>
                  <a:pt x="127291" y="696860"/>
                  <a:pt x="129831" y="676540"/>
                  <a:pt x="112051" y="543613"/>
                </a:cubicBezTo>
                <a:cubicBezTo>
                  <a:pt x="94271" y="410686"/>
                  <a:pt x="5371" y="5133"/>
                  <a:pt x="291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0352BE84-E6BD-4660-A92E-EA90B4EC3016}"/>
              </a:ext>
            </a:extLst>
          </p:cNvPr>
          <p:cNvSpPr/>
          <p:nvPr/>
        </p:nvSpPr>
        <p:spPr>
          <a:xfrm>
            <a:off x="8615387" y="5394956"/>
            <a:ext cx="36056" cy="909338"/>
          </a:xfrm>
          <a:custGeom>
            <a:avLst/>
            <a:gdLst>
              <a:gd name="connsiteX0" fmla="*/ 10453 w 36056"/>
              <a:gd name="connsiteY0" fmla="*/ 4 h 909338"/>
              <a:gd name="connsiteX1" fmla="*/ 293 w 36056"/>
              <a:gd name="connsiteY1" fmla="*/ 609604 h 909338"/>
              <a:gd name="connsiteX2" fmla="*/ 20613 w 36056"/>
              <a:gd name="connsiteY2" fmla="*/ 909324 h 909338"/>
              <a:gd name="connsiteX3" fmla="*/ 35853 w 36056"/>
              <a:gd name="connsiteY3" fmla="*/ 599444 h 909338"/>
              <a:gd name="connsiteX4" fmla="*/ 10453 w 36056"/>
              <a:gd name="connsiteY4" fmla="*/ 4 h 90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56" h="909338">
                <a:moveTo>
                  <a:pt x="10453" y="4"/>
                </a:moveTo>
                <a:cubicBezTo>
                  <a:pt x="4526" y="1697"/>
                  <a:pt x="-1400" y="458051"/>
                  <a:pt x="293" y="609604"/>
                </a:cubicBezTo>
                <a:cubicBezTo>
                  <a:pt x="1986" y="761157"/>
                  <a:pt x="14686" y="911017"/>
                  <a:pt x="20613" y="909324"/>
                </a:cubicBezTo>
                <a:cubicBezTo>
                  <a:pt x="26540" y="907631"/>
                  <a:pt x="33313" y="749304"/>
                  <a:pt x="35853" y="599444"/>
                </a:cubicBezTo>
                <a:cubicBezTo>
                  <a:pt x="38393" y="449584"/>
                  <a:pt x="16380" y="-1689"/>
                  <a:pt x="1045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6199450E-1986-420E-9825-C56480C151A7}"/>
              </a:ext>
            </a:extLst>
          </p:cNvPr>
          <p:cNvSpPr/>
          <p:nvPr/>
        </p:nvSpPr>
        <p:spPr>
          <a:xfrm>
            <a:off x="6920147" y="5435600"/>
            <a:ext cx="1722203" cy="141025"/>
          </a:xfrm>
          <a:custGeom>
            <a:avLst/>
            <a:gdLst>
              <a:gd name="connsiteX0" fmla="*/ 4528 w 1722203"/>
              <a:gd name="connsiteY0" fmla="*/ 111125 h 141025"/>
              <a:gd name="connsiteX1" fmla="*/ 55328 w 1722203"/>
              <a:gd name="connsiteY1" fmla="*/ 114300 h 141025"/>
              <a:gd name="connsiteX2" fmla="*/ 287103 w 1722203"/>
              <a:gd name="connsiteY2" fmla="*/ 136525 h 141025"/>
              <a:gd name="connsiteX3" fmla="*/ 385528 w 1722203"/>
              <a:gd name="connsiteY3" fmla="*/ 107950 h 141025"/>
              <a:gd name="connsiteX4" fmla="*/ 528403 w 1722203"/>
              <a:gd name="connsiteY4" fmla="*/ 95250 h 141025"/>
              <a:gd name="connsiteX5" fmla="*/ 652228 w 1722203"/>
              <a:gd name="connsiteY5" fmla="*/ 92075 h 141025"/>
              <a:gd name="connsiteX6" fmla="*/ 810978 w 1722203"/>
              <a:gd name="connsiteY6" fmla="*/ 101600 h 141025"/>
              <a:gd name="connsiteX7" fmla="*/ 934803 w 1722203"/>
              <a:gd name="connsiteY7" fmla="*/ 79375 h 141025"/>
              <a:gd name="connsiteX8" fmla="*/ 1099903 w 1722203"/>
              <a:gd name="connsiteY8" fmla="*/ 111125 h 141025"/>
              <a:gd name="connsiteX9" fmla="*/ 1182453 w 1722203"/>
              <a:gd name="connsiteY9" fmla="*/ 79375 h 141025"/>
              <a:gd name="connsiteX10" fmla="*/ 1296753 w 1722203"/>
              <a:gd name="connsiteY10" fmla="*/ 98425 h 141025"/>
              <a:gd name="connsiteX11" fmla="*/ 1487253 w 1722203"/>
              <a:gd name="connsiteY11" fmla="*/ 120650 h 141025"/>
              <a:gd name="connsiteX12" fmla="*/ 1646003 w 1722203"/>
              <a:gd name="connsiteY12" fmla="*/ 53975 h 141025"/>
              <a:gd name="connsiteX13" fmla="*/ 1722203 w 1722203"/>
              <a:gd name="connsiteY13" fmla="*/ 0 h 141025"/>
              <a:gd name="connsiteX14" fmla="*/ 1646003 w 1722203"/>
              <a:gd name="connsiteY14" fmla="*/ 53975 h 141025"/>
              <a:gd name="connsiteX15" fmla="*/ 1474553 w 1722203"/>
              <a:gd name="connsiteY15" fmla="*/ 139700 h 141025"/>
              <a:gd name="connsiteX16" fmla="*/ 1226903 w 1722203"/>
              <a:gd name="connsiteY16" fmla="*/ 107950 h 141025"/>
              <a:gd name="connsiteX17" fmla="*/ 1036403 w 1722203"/>
              <a:gd name="connsiteY17" fmla="*/ 133350 h 141025"/>
              <a:gd name="connsiteX18" fmla="*/ 855428 w 1722203"/>
              <a:gd name="connsiteY18" fmla="*/ 120650 h 141025"/>
              <a:gd name="connsiteX19" fmla="*/ 566503 w 1722203"/>
              <a:gd name="connsiteY19" fmla="*/ 120650 h 141025"/>
              <a:gd name="connsiteX20" fmla="*/ 420453 w 1722203"/>
              <a:gd name="connsiteY20" fmla="*/ 120650 h 141025"/>
              <a:gd name="connsiteX21" fmla="*/ 195028 w 1722203"/>
              <a:gd name="connsiteY21" fmla="*/ 101600 h 141025"/>
              <a:gd name="connsiteX22" fmla="*/ 4528 w 1722203"/>
              <a:gd name="connsiteY22" fmla="*/ 111125 h 14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722203" h="141025">
                <a:moveTo>
                  <a:pt x="4528" y="111125"/>
                </a:moveTo>
                <a:cubicBezTo>
                  <a:pt x="-18755" y="113242"/>
                  <a:pt x="55328" y="114300"/>
                  <a:pt x="55328" y="114300"/>
                </a:cubicBezTo>
                <a:cubicBezTo>
                  <a:pt x="102424" y="118533"/>
                  <a:pt x="232070" y="137583"/>
                  <a:pt x="287103" y="136525"/>
                </a:cubicBezTo>
                <a:cubicBezTo>
                  <a:pt x="342136" y="135467"/>
                  <a:pt x="345311" y="114829"/>
                  <a:pt x="385528" y="107950"/>
                </a:cubicBezTo>
                <a:cubicBezTo>
                  <a:pt x="425745" y="101071"/>
                  <a:pt x="483953" y="97896"/>
                  <a:pt x="528403" y="95250"/>
                </a:cubicBezTo>
                <a:cubicBezTo>
                  <a:pt x="572853" y="92604"/>
                  <a:pt x="605132" y="91017"/>
                  <a:pt x="652228" y="92075"/>
                </a:cubicBezTo>
                <a:cubicBezTo>
                  <a:pt x="699324" y="93133"/>
                  <a:pt x="763882" y="103717"/>
                  <a:pt x="810978" y="101600"/>
                </a:cubicBezTo>
                <a:cubicBezTo>
                  <a:pt x="858074" y="99483"/>
                  <a:pt x="886649" y="77788"/>
                  <a:pt x="934803" y="79375"/>
                </a:cubicBezTo>
                <a:cubicBezTo>
                  <a:pt x="982957" y="80962"/>
                  <a:pt x="1058628" y="111125"/>
                  <a:pt x="1099903" y="111125"/>
                </a:cubicBezTo>
                <a:cubicBezTo>
                  <a:pt x="1141178" y="111125"/>
                  <a:pt x="1149645" y="81492"/>
                  <a:pt x="1182453" y="79375"/>
                </a:cubicBezTo>
                <a:cubicBezTo>
                  <a:pt x="1215261" y="77258"/>
                  <a:pt x="1245953" y="91546"/>
                  <a:pt x="1296753" y="98425"/>
                </a:cubicBezTo>
                <a:cubicBezTo>
                  <a:pt x="1347553" y="105304"/>
                  <a:pt x="1429045" y="128058"/>
                  <a:pt x="1487253" y="120650"/>
                </a:cubicBezTo>
                <a:cubicBezTo>
                  <a:pt x="1545461" y="113242"/>
                  <a:pt x="1606845" y="74083"/>
                  <a:pt x="1646003" y="53975"/>
                </a:cubicBezTo>
                <a:cubicBezTo>
                  <a:pt x="1685161" y="33867"/>
                  <a:pt x="1722203" y="0"/>
                  <a:pt x="1722203" y="0"/>
                </a:cubicBezTo>
                <a:cubicBezTo>
                  <a:pt x="1722203" y="0"/>
                  <a:pt x="1687278" y="30692"/>
                  <a:pt x="1646003" y="53975"/>
                </a:cubicBezTo>
                <a:cubicBezTo>
                  <a:pt x="1604728" y="77258"/>
                  <a:pt x="1544403" y="130704"/>
                  <a:pt x="1474553" y="139700"/>
                </a:cubicBezTo>
                <a:cubicBezTo>
                  <a:pt x="1404703" y="148696"/>
                  <a:pt x="1299928" y="109008"/>
                  <a:pt x="1226903" y="107950"/>
                </a:cubicBezTo>
                <a:cubicBezTo>
                  <a:pt x="1153878" y="106892"/>
                  <a:pt x="1098315" y="131233"/>
                  <a:pt x="1036403" y="133350"/>
                </a:cubicBezTo>
                <a:cubicBezTo>
                  <a:pt x="974491" y="135467"/>
                  <a:pt x="933745" y="122767"/>
                  <a:pt x="855428" y="120650"/>
                </a:cubicBezTo>
                <a:cubicBezTo>
                  <a:pt x="777111" y="118533"/>
                  <a:pt x="566503" y="120650"/>
                  <a:pt x="566503" y="120650"/>
                </a:cubicBezTo>
                <a:cubicBezTo>
                  <a:pt x="494007" y="120650"/>
                  <a:pt x="482366" y="123825"/>
                  <a:pt x="420453" y="120650"/>
                </a:cubicBezTo>
                <a:cubicBezTo>
                  <a:pt x="358540" y="117475"/>
                  <a:pt x="260645" y="103717"/>
                  <a:pt x="195028" y="101600"/>
                </a:cubicBezTo>
                <a:cubicBezTo>
                  <a:pt x="129411" y="99483"/>
                  <a:pt x="27811" y="109008"/>
                  <a:pt x="4528" y="11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B472690C-2F01-4A61-99B2-0582861E288C}"/>
              </a:ext>
            </a:extLst>
          </p:cNvPr>
          <p:cNvSpPr/>
          <p:nvPr/>
        </p:nvSpPr>
        <p:spPr>
          <a:xfrm>
            <a:off x="7061200" y="6143625"/>
            <a:ext cx="1547943" cy="73028"/>
          </a:xfrm>
          <a:custGeom>
            <a:avLst/>
            <a:gdLst>
              <a:gd name="connsiteX0" fmla="*/ 0 w 1547943"/>
              <a:gd name="connsiteY0" fmla="*/ 0 h 73028"/>
              <a:gd name="connsiteX1" fmla="*/ 114300 w 1547943"/>
              <a:gd name="connsiteY1" fmla="*/ 6350 h 73028"/>
              <a:gd name="connsiteX2" fmla="*/ 733425 w 1547943"/>
              <a:gd name="connsiteY2" fmla="*/ 73025 h 73028"/>
              <a:gd name="connsiteX3" fmla="*/ 1527175 w 1547943"/>
              <a:gd name="connsiteY3" fmla="*/ 9525 h 73028"/>
              <a:gd name="connsiteX4" fmla="*/ 1333500 w 1547943"/>
              <a:gd name="connsiteY4" fmla="*/ 15875 h 73028"/>
              <a:gd name="connsiteX5" fmla="*/ 1035050 w 1547943"/>
              <a:gd name="connsiteY5" fmla="*/ 19050 h 73028"/>
              <a:gd name="connsiteX6" fmla="*/ 511175 w 1547943"/>
              <a:gd name="connsiteY6" fmla="*/ 25400 h 73028"/>
              <a:gd name="connsiteX7" fmla="*/ 0 w 1547943"/>
              <a:gd name="connsiteY7" fmla="*/ 0 h 7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7943" h="73028">
                <a:moveTo>
                  <a:pt x="0" y="0"/>
                </a:moveTo>
                <a:lnTo>
                  <a:pt x="114300" y="6350"/>
                </a:lnTo>
                <a:cubicBezTo>
                  <a:pt x="236537" y="18521"/>
                  <a:pt x="497946" y="72496"/>
                  <a:pt x="733425" y="73025"/>
                </a:cubicBezTo>
                <a:cubicBezTo>
                  <a:pt x="968904" y="73554"/>
                  <a:pt x="1427163" y="19050"/>
                  <a:pt x="1527175" y="9525"/>
                </a:cubicBezTo>
                <a:cubicBezTo>
                  <a:pt x="1627187" y="0"/>
                  <a:pt x="1333500" y="15875"/>
                  <a:pt x="1333500" y="15875"/>
                </a:cubicBezTo>
                <a:lnTo>
                  <a:pt x="1035050" y="19050"/>
                </a:lnTo>
                <a:cubicBezTo>
                  <a:pt x="897996" y="20637"/>
                  <a:pt x="681037" y="32808"/>
                  <a:pt x="511175" y="254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9687CB27-3F93-400E-8AB2-1865E578500D}"/>
              </a:ext>
            </a:extLst>
          </p:cNvPr>
          <p:cNvSpPr/>
          <p:nvPr/>
        </p:nvSpPr>
        <p:spPr>
          <a:xfrm>
            <a:off x="4050678" y="5576021"/>
            <a:ext cx="891803" cy="324279"/>
          </a:xfrm>
          <a:custGeom>
            <a:avLst/>
            <a:gdLst>
              <a:gd name="connsiteX0" fmla="*/ 13322 w 891803"/>
              <a:gd name="connsiteY0" fmla="*/ 1396 h 324279"/>
              <a:gd name="connsiteX1" fmla="*/ 59889 w 891803"/>
              <a:gd name="connsiteY1" fmla="*/ 28912 h 324279"/>
              <a:gd name="connsiteX2" fmla="*/ 330822 w 891803"/>
              <a:gd name="connsiteY2" fmla="*/ 138979 h 324279"/>
              <a:gd name="connsiteX3" fmla="*/ 641972 w 891803"/>
              <a:gd name="connsiteY3" fmla="*/ 236346 h 324279"/>
              <a:gd name="connsiteX4" fmla="*/ 762622 w 891803"/>
              <a:gd name="connsiteY4" fmla="*/ 282912 h 324279"/>
              <a:gd name="connsiteX5" fmla="*/ 891739 w 891803"/>
              <a:gd name="connsiteY5" fmla="*/ 323129 h 324279"/>
              <a:gd name="connsiteX6" fmla="*/ 745689 w 891803"/>
              <a:gd name="connsiteY6" fmla="*/ 236346 h 324279"/>
              <a:gd name="connsiteX7" fmla="*/ 498039 w 891803"/>
              <a:gd name="connsiteY7" fmla="*/ 155912 h 324279"/>
              <a:gd name="connsiteX8" fmla="*/ 241922 w 891803"/>
              <a:gd name="connsiteY8" fmla="*/ 60662 h 324279"/>
              <a:gd name="connsiteX9" fmla="*/ 13322 w 891803"/>
              <a:gd name="connsiteY9" fmla="*/ 1396 h 324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1803" h="324279">
                <a:moveTo>
                  <a:pt x="13322" y="1396"/>
                </a:moveTo>
                <a:cubicBezTo>
                  <a:pt x="-17017" y="-3896"/>
                  <a:pt x="6972" y="5982"/>
                  <a:pt x="59889" y="28912"/>
                </a:cubicBezTo>
                <a:cubicBezTo>
                  <a:pt x="112806" y="51842"/>
                  <a:pt x="233808" y="104407"/>
                  <a:pt x="330822" y="138979"/>
                </a:cubicBezTo>
                <a:cubicBezTo>
                  <a:pt x="427836" y="173551"/>
                  <a:pt x="570005" y="212357"/>
                  <a:pt x="641972" y="236346"/>
                </a:cubicBezTo>
                <a:cubicBezTo>
                  <a:pt x="713939" y="260335"/>
                  <a:pt x="720994" y="268448"/>
                  <a:pt x="762622" y="282912"/>
                </a:cubicBezTo>
                <a:cubicBezTo>
                  <a:pt x="804250" y="297376"/>
                  <a:pt x="894561" y="330890"/>
                  <a:pt x="891739" y="323129"/>
                </a:cubicBezTo>
                <a:cubicBezTo>
                  <a:pt x="888917" y="315368"/>
                  <a:pt x="811306" y="264215"/>
                  <a:pt x="745689" y="236346"/>
                </a:cubicBezTo>
                <a:cubicBezTo>
                  <a:pt x="680072" y="208477"/>
                  <a:pt x="582000" y="185193"/>
                  <a:pt x="498039" y="155912"/>
                </a:cubicBezTo>
                <a:cubicBezTo>
                  <a:pt x="414078" y="126631"/>
                  <a:pt x="320239" y="87473"/>
                  <a:pt x="241922" y="60662"/>
                </a:cubicBezTo>
                <a:cubicBezTo>
                  <a:pt x="163605" y="33851"/>
                  <a:pt x="43661" y="6688"/>
                  <a:pt x="13322" y="1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E83DF520-06D3-4E7E-8DFE-AD71239C7BCD}"/>
              </a:ext>
            </a:extLst>
          </p:cNvPr>
          <p:cNvSpPr/>
          <p:nvPr/>
        </p:nvSpPr>
        <p:spPr>
          <a:xfrm>
            <a:off x="3698753" y="5508902"/>
            <a:ext cx="877924" cy="176824"/>
          </a:xfrm>
          <a:custGeom>
            <a:avLst/>
            <a:gdLst>
              <a:gd name="connsiteX0" fmla="*/ 15997 w 877924"/>
              <a:gd name="connsiteY0" fmla="*/ 66398 h 176824"/>
              <a:gd name="connsiteX1" fmla="*/ 75264 w 877924"/>
              <a:gd name="connsiteY1" fmla="*/ 66398 h 176824"/>
              <a:gd name="connsiteX2" fmla="*/ 299630 w 877924"/>
              <a:gd name="connsiteY2" fmla="*/ 36765 h 176824"/>
              <a:gd name="connsiteX3" fmla="*/ 629830 w 877924"/>
              <a:gd name="connsiteY3" fmla="*/ 159531 h 176824"/>
              <a:gd name="connsiteX4" fmla="*/ 727197 w 877924"/>
              <a:gd name="connsiteY4" fmla="*/ 155298 h 176824"/>
              <a:gd name="connsiteX5" fmla="*/ 824564 w 877924"/>
              <a:gd name="connsiteY5" fmla="*/ 129898 h 176824"/>
              <a:gd name="connsiteX6" fmla="*/ 877480 w 877924"/>
              <a:gd name="connsiteY6" fmla="*/ 70631 h 176824"/>
              <a:gd name="connsiteX7" fmla="*/ 843614 w 877924"/>
              <a:gd name="connsiteY7" fmla="*/ 123548 h 176824"/>
              <a:gd name="connsiteX8" fmla="*/ 739897 w 877924"/>
              <a:gd name="connsiteY8" fmla="*/ 174348 h 176824"/>
              <a:gd name="connsiteX9" fmla="*/ 432980 w 877924"/>
              <a:gd name="connsiteY9" fmla="*/ 40998 h 176824"/>
              <a:gd name="connsiteX10" fmla="*/ 339847 w 877924"/>
              <a:gd name="connsiteY10" fmla="*/ 781 h 176824"/>
              <a:gd name="connsiteX11" fmla="*/ 15997 w 877924"/>
              <a:gd name="connsiteY11" fmla="*/ 66398 h 176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7924" h="176824">
                <a:moveTo>
                  <a:pt x="15997" y="66398"/>
                </a:moveTo>
                <a:cubicBezTo>
                  <a:pt x="-28100" y="77334"/>
                  <a:pt x="27992" y="71337"/>
                  <a:pt x="75264" y="66398"/>
                </a:cubicBezTo>
                <a:cubicBezTo>
                  <a:pt x="122536" y="61459"/>
                  <a:pt x="207202" y="21243"/>
                  <a:pt x="299630" y="36765"/>
                </a:cubicBezTo>
                <a:cubicBezTo>
                  <a:pt x="392058" y="52287"/>
                  <a:pt x="558569" y="139776"/>
                  <a:pt x="629830" y="159531"/>
                </a:cubicBezTo>
                <a:cubicBezTo>
                  <a:pt x="701091" y="179287"/>
                  <a:pt x="694741" y="160237"/>
                  <a:pt x="727197" y="155298"/>
                </a:cubicBezTo>
                <a:cubicBezTo>
                  <a:pt x="759653" y="150359"/>
                  <a:pt x="799517" y="144009"/>
                  <a:pt x="824564" y="129898"/>
                </a:cubicBezTo>
                <a:cubicBezTo>
                  <a:pt x="849611" y="115787"/>
                  <a:pt x="874305" y="71689"/>
                  <a:pt x="877480" y="70631"/>
                </a:cubicBezTo>
                <a:cubicBezTo>
                  <a:pt x="880655" y="69573"/>
                  <a:pt x="866544" y="106262"/>
                  <a:pt x="843614" y="123548"/>
                </a:cubicBezTo>
                <a:cubicBezTo>
                  <a:pt x="820684" y="140834"/>
                  <a:pt x="808336" y="188106"/>
                  <a:pt x="739897" y="174348"/>
                </a:cubicBezTo>
                <a:cubicBezTo>
                  <a:pt x="671458" y="160590"/>
                  <a:pt x="499655" y="69926"/>
                  <a:pt x="432980" y="40998"/>
                </a:cubicBezTo>
                <a:cubicBezTo>
                  <a:pt x="366305" y="12070"/>
                  <a:pt x="406875" y="-3805"/>
                  <a:pt x="339847" y="781"/>
                </a:cubicBezTo>
                <a:cubicBezTo>
                  <a:pt x="272819" y="5367"/>
                  <a:pt x="60094" y="55462"/>
                  <a:pt x="15997" y="66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43367CAD-CF35-47F0-B03F-A6CBA1C9187C}"/>
              </a:ext>
            </a:extLst>
          </p:cNvPr>
          <p:cNvSpPr/>
          <p:nvPr/>
        </p:nvSpPr>
        <p:spPr>
          <a:xfrm>
            <a:off x="2933147" y="5529831"/>
            <a:ext cx="1001917" cy="348995"/>
          </a:xfrm>
          <a:custGeom>
            <a:avLst/>
            <a:gdLst>
              <a:gd name="connsiteX0" fmla="*/ 30186 w 1001917"/>
              <a:gd name="connsiteY0" fmla="*/ 335452 h 348995"/>
              <a:gd name="connsiteX1" fmla="*/ 80986 w 1001917"/>
              <a:gd name="connsiteY1" fmla="*/ 316402 h 348995"/>
              <a:gd name="connsiteX2" fmla="*/ 483153 w 1001917"/>
              <a:gd name="connsiteY2" fmla="*/ 170352 h 348995"/>
              <a:gd name="connsiteX3" fmla="*/ 872620 w 1001917"/>
              <a:gd name="connsiteY3" fmla="*/ 11602 h 348995"/>
              <a:gd name="connsiteX4" fmla="*/ 1001736 w 1001917"/>
              <a:gd name="connsiteY4" fmla="*/ 13719 h 348995"/>
              <a:gd name="connsiteX5" fmla="*/ 893786 w 1001917"/>
              <a:gd name="connsiteY5" fmla="*/ 26419 h 348995"/>
              <a:gd name="connsiteX6" fmla="*/ 622853 w 1001917"/>
              <a:gd name="connsiteY6" fmla="*/ 81452 h 348995"/>
              <a:gd name="connsiteX7" fmla="*/ 30186 w 1001917"/>
              <a:gd name="connsiteY7" fmla="*/ 335452 h 34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1917" h="348995">
                <a:moveTo>
                  <a:pt x="30186" y="335452"/>
                </a:moveTo>
                <a:cubicBezTo>
                  <a:pt x="-60125" y="374610"/>
                  <a:pt x="80986" y="316402"/>
                  <a:pt x="80986" y="316402"/>
                </a:cubicBezTo>
                <a:cubicBezTo>
                  <a:pt x="156481" y="288885"/>
                  <a:pt x="351214" y="221152"/>
                  <a:pt x="483153" y="170352"/>
                </a:cubicBezTo>
                <a:cubicBezTo>
                  <a:pt x="615092" y="119552"/>
                  <a:pt x="786189" y="37708"/>
                  <a:pt x="872620" y="11602"/>
                </a:cubicBezTo>
                <a:cubicBezTo>
                  <a:pt x="959051" y="-14504"/>
                  <a:pt x="998208" y="11250"/>
                  <a:pt x="1001736" y="13719"/>
                </a:cubicBezTo>
                <a:cubicBezTo>
                  <a:pt x="1005264" y="16188"/>
                  <a:pt x="956933" y="15130"/>
                  <a:pt x="893786" y="26419"/>
                </a:cubicBezTo>
                <a:cubicBezTo>
                  <a:pt x="830639" y="37708"/>
                  <a:pt x="761847" y="32063"/>
                  <a:pt x="622853" y="81452"/>
                </a:cubicBezTo>
                <a:cubicBezTo>
                  <a:pt x="483859" y="130841"/>
                  <a:pt x="120497" y="296294"/>
                  <a:pt x="30186" y="335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57391B8F-2067-4B96-A5A0-0A78A285E2E6}"/>
              </a:ext>
            </a:extLst>
          </p:cNvPr>
          <p:cNvSpPr/>
          <p:nvPr/>
        </p:nvSpPr>
        <p:spPr>
          <a:xfrm>
            <a:off x="3130441" y="5799643"/>
            <a:ext cx="340589" cy="249696"/>
          </a:xfrm>
          <a:custGeom>
            <a:avLst/>
            <a:gdLst>
              <a:gd name="connsiteX0" fmla="*/ 109 w 340589"/>
              <a:gd name="connsiteY0" fmla="*/ 24 h 249696"/>
              <a:gd name="connsiteX1" fmla="*/ 190609 w 340589"/>
              <a:gd name="connsiteY1" fmla="*/ 55057 h 249696"/>
              <a:gd name="connsiteX2" fmla="*/ 330309 w 340589"/>
              <a:gd name="connsiteY2" fmla="*/ 247674 h 249696"/>
              <a:gd name="connsiteX3" fmla="*/ 317609 w 340589"/>
              <a:gd name="connsiteY3" fmla="*/ 150307 h 249696"/>
              <a:gd name="connsiteX4" fmla="*/ 218126 w 340589"/>
              <a:gd name="connsiteY4" fmla="*/ 59290 h 249696"/>
              <a:gd name="connsiteX5" fmla="*/ 109 w 340589"/>
              <a:gd name="connsiteY5" fmla="*/ 24 h 249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0589" h="249696">
                <a:moveTo>
                  <a:pt x="109" y="24"/>
                </a:moveTo>
                <a:cubicBezTo>
                  <a:pt x="-4477" y="-682"/>
                  <a:pt x="135576" y="13782"/>
                  <a:pt x="190609" y="55057"/>
                </a:cubicBezTo>
                <a:cubicBezTo>
                  <a:pt x="245642" y="96332"/>
                  <a:pt x="309142" y="231799"/>
                  <a:pt x="330309" y="247674"/>
                </a:cubicBezTo>
                <a:cubicBezTo>
                  <a:pt x="351476" y="263549"/>
                  <a:pt x="336306" y="181704"/>
                  <a:pt x="317609" y="150307"/>
                </a:cubicBezTo>
                <a:cubicBezTo>
                  <a:pt x="298912" y="118910"/>
                  <a:pt x="271748" y="81162"/>
                  <a:pt x="218126" y="59290"/>
                </a:cubicBezTo>
                <a:cubicBezTo>
                  <a:pt x="164504" y="37418"/>
                  <a:pt x="4695" y="730"/>
                  <a:pt x="109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B84EFBC2-866F-4A00-9377-F4D737D4A5B3}"/>
              </a:ext>
            </a:extLst>
          </p:cNvPr>
          <p:cNvSpPr/>
          <p:nvPr/>
        </p:nvSpPr>
        <p:spPr>
          <a:xfrm>
            <a:off x="2958411" y="5872184"/>
            <a:ext cx="599847" cy="584467"/>
          </a:xfrm>
          <a:custGeom>
            <a:avLst/>
            <a:gdLst>
              <a:gd name="connsiteX0" fmla="*/ 689 w 599847"/>
              <a:gd name="connsiteY0" fmla="*/ 7916 h 584467"/>
              <a:gd name="connsiteX1" fmla="*/ 294906 w 599847"/>
              <a:gd name="connsiteY1" fmla="*/ 92583 h 584467"/>
              <a:gd name="connsiteX2" fmla="*/ 472706 w 599847"/>
              <a:gd name="connsiteY2" fmla="*/ 319066 h 584467"/>
              <a:gd name="connsiteX3" fmla="*/ 597589 w 599847"/>
              <a:gd name="connsiteY3" fmla="*/ 581533 h 584467"/>
              <a:gd name="connsiteX4" fmla="*/ 542556 w 599847"/>
              <a:gd name="connsiteY4" fmla="*/ 439716 h 584467"/>
              <a:gd name="connsiteX5" fmla="*/ 411322 w 599847"/>
              <a:gd name="connsiteY5" fmla="*/ 132799 h 584467"/>
              <a:gd name="connsiteX6" fmla="*/ 218706 w 599847"/>
              <a:gd name="connsiteY6" fmla="*/ 18499 h 584467"/>
              <a:gd name="connsiteX7" fmla="*/ 689 w 599847"/>
              <a:gd name="connsiteY7" fmla="*/ 7916 h 584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847" h="584467">
                <a:moveTo>
                  <a:pt x="689" y="7916"/>
                </a:moveTo>
                <a:cubicBezTo>
                  <a:pt x="13389" y="20263"/>
                  <a:pt x="216237" y="40725"/>
                  <a:pt x="294906" y="92583"/>
                </a:cubicBezTo>
                <a:cubicBezTo>
                  <a:pt x="373576" y="144441"/>
                  <a:pt x="422259" y="237574"/>
                  <a:pt x="472706" y="319066"/>
                </a:cubicBezTo>
                <a:cubicBezTo>
                  <a:pt x="523153" y="400558"/>
                  <a:pt x="585947" y="561425"/>
                  <a:pt x="597589" y="581533"/>
                </a:cubicBezTo>
                <a:cubicBezTo>
                  <a:pt x="609231" y="601641"/>
                  <a:pt x="573600" y="514505"/>
                  <a:pt x="542556" y="439716"/>
                </a:cubicBezTo>
                <a:cubicBezTo>
                  <a:pt x="511512" y="364927"/>
                  <a:pt x="465297" y="203002"/>
                  <a:pt x="411322" y="132799"/>
                </a:cubicBezTo>
                <a:cubicBezTo>
                  <a:pt x="357347" y="62596"/>
                  <a:pt x="283264" y="40371"/>
                  <a:pt x="218706" y="18499"/>
                </a:cubicBezTo>
                <a:cubicBezTo>
                  <a:pt x="154148" y="-3373"/>
                  <a:pt x="-12011" y="-4431"/>
                  <a:pt x="689" y="7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06511AD1-50E1-4355-B43E-0EE37EF59F9F}"/>
              </a:ext>
            </a:extLst>
          </p:cNvPr>
          <p:cNvSpPr/>
          <p:nvPr/>
        </p:nvSpPr>
        <p:spPr>
          <a:xfrm>
            <a:off x="2572873" y="5904283"/>
            <a:ext cx="417507" cy="533065"/>
          </a:xfrm>
          <a:custGeom>
            <a:avLst/>
            <a:gdLst>
              <a:gd name="connsiteX0" fmla="*/ 415860 w 417507"/>
              <a:gd name="connsiteY0" fmla="*/ 1217 h 533065"/>
              <a:gd name="connsiteX1" fmla="*/ 212660 w 417507"/>
              <a:gd name="connsiteY1" fmla="*/ 134567 h 533065"/>
              <a:gd name="connsiteX2" fmla="*/ 130110 w 417507"/>
              <a:gd name="connsiteY2" fmla="*/ 210767 h 533065"/>
              <a:gd name="connsiteX3" fmla="*/ 72960 w 417507"/>
              <a:gd name="connsiteY3" fmla="*/ 295434 h 533065"/>
              <a:gd name="connsiteX4" fmla="*/ 3110 w 417507"/>
              <a:gd name="connsiteY4" fmla="*/ 526150 h 533065"/>
              <a:gd name="connsiteX5" fmla="*/ 20044 w 417507"/>
              <a:gd name="connsiteY5" fmla="*/ 449950 h 533065"/>
              <a:gd name="connsiteX6" fmla="*/ 89894 w 417507"/>
              <a:gd name="connsiteY6" fmla="*/ 219234 h 533065"/>
              <a:gd name="connsiteX7" fmla="*/ 415860 w 417507"/>
              <a:gd name="connsiteY7" fmla="*/ 1217 h 53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507" h="533065">
                <a:moveTo>
                  <a:pt x="415860" y="1217"/>
                </a:moveTo>
                <a:cubicBezTo>
                  <a:pt x="436321" y="-12894"/>
                  <a:pt x="260285" y="99642"/>
                  <a:pt x="212660" y="134567"/>
                </a:cubicBezTo>
                <a:cubicBezTo>
                  <a:pt x="165035" y="169492"/>
                  <a:pt x="153393" y="183956"/>
                  <a:pt x="130110" y="210767"/>
                </a:cubicBezTo>
                <a:cubicBezTo>
                  <a:pt x="106827" y="237578"/>
                  <a:pt x="94127" y="242870"/>
                  <a:pt x="72960" y="295434"/>
                </a:cubicBezTo>
                <a:cubicBezTo>
                  <a:pt x="51793" y="347998"/>
                  <a:pt x="11929" y="500397"/>
                  <a:pt x="3110" y="526150"/>
                </a:cubicBezTo>
                <a:cubicBezTo>
                  <a:pt x="-5709" y="551903"/>
                  <a:pt x="5580" y="501103"/>
                  <a:pt x="20044" y="449950"/>
                </a:cubicBezTo>
                <a:cubicBezTo>
                  <a:pt x="34508" y="398797"/>
                  <a:pt x="30275" y="291553"/>
                  <a:pt x="89894" y="219234"/>
                </a:cubicBezTo>
                <a:cubicBezTo>
                  <a:pt x="149513" y="146915"/>
                  <a:pt x="395399" y="15328"/>
                  <a:pt x="415860" y="1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207510E7-C57A-4EE8-B022-81868E5C6A57}"/>
              </a:ext>
            </a:extLst>
          </p:cNvPr>
          <p:cNvSpPr/>
          <p:nvPr/>
        </p:nvSpPr>
        <p:spPr>
          <a:xfrm>
            <a:off x="9246041" y="5865784"/>
            <a:ext cx="326287" cy="573081"/>
          </a:xfrm>
          <a:custGeom>
            <a:avLst/>
            <a:gdLst>
              <a:gd name="connsiteX0" fmla="*/ 1676 w 326287"/>
              <a:gd name="connsiteY0" fmla="*/ 1616 h 573081"/>
              <a:gd name="connsiteX1" fmla="*/ 194292 w 326287"/>
              <a:gd name="connsiteY1" fmla="*/ 134966 h 573081"/>
              <a:gd name="connsiteX2" fmla="*/ 278959 w 326287"/>
              <a:gd name="connsiteY2" fmla="*/ 321233 h 573081"/>
              <a:gd name="connsiteX3" fmla="*/ 240859 w 326287"/>
              <a:gd name="connsiteY3" fmla="*/ 568883 h 573081"/>
              <a:gd name="connsiteX4" fmla="*/ 264142 w 326287"/>
              <a:gd name="connsiteY4" fmla="*/ 458816 h 573081"/>
              <a:gd name="connsiteX5" fmla="*/ 314942 w 326287"/>
              <a:gd name="connsiteY5" fmla="*/ 225983 h 573081"/>
              <a:gd name="connsiteX6" fmla="*/ 1676 w 326287"/>
              <a:gd name="connsiteY6" fmla="*/ 1616 h 57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287" h="573081">
                <a:moveTo>
                  <a:pt x="1676" y="1616"/>
                </a:moveTo>
                <a:cubicBezTo>
                  <a:pt x="-18432" y="-13553"/>
                  <a:pt x="148078" y="81697"/>
                  <a:pt x="194292" y="134966"/>
                </a:cubicBezTo>
                <a:cubicBezTo>
                  <a:pt x="240506" y="188235"/>
                  <a:pt x="271198" y="248914"/>
                  <a:pt x="278959" y="321233"/>
                </a:cubicBezTo>
                <a:cubicBezTo>
                  <a:pt x="286720" y="393552"/>
                  <a:pt x="243329" y="545953"/>
                  <a:pt x="240859" y="568883"/>
                </a:cubicBezTo>
                <a:cubicBezTo>
                  <a:pt x="238390" y="591814"/>
                  <a:pt x="251795" y="515966"/>
                  <a:pt x="264142" y="458816"/>
                </a:cubicBezTo>
                <a:cubicBezTo>
                  <a:pt x="276489" y="401666"/>
                  <a:pt x="355159" y="302888"/>
                  <a:pt x="314942" y="225983"/>
                </a:cubicBezTo>
                <a:cubicBezTo>
                  <a:pt x="274725" y="149078"/>
                  <a:pt x="21784" y="16785"/>
                  <a:pt x="1676" y="1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542B2028-EBF6-4931-BCCD-4F05E4B9537B}"/>
              </a:ext>
            </a:extLst>
          </p:cNvPr>
          <p:cNvSpPr/>
          <p:nvPr/>
        </p:nvSpPr>
        <p:spPr>
          <a:xfrm>
            <a:off x="8639768" y="5757131"/>
            <a:ext cx="598223" cy="105893"/>
          </a:xfrm>
          <a:custGeom>
            <a:avLst/>
            <a:gdLst>
              <a:gd name="connsiteX0" fmla="*/ 465 w 598223"/>
              <a:gd name="connsiteY0" fmla="*/ 202 h 105893"/>
              <a:gd name="connsiteX1" fmla="*/ 337015 w 598223"/>
              <a:gd name="connsiteY1" fmla="*/ 25602 h 105893"/>
              <a:gd name="connsiteX2" fmla="*/ 593132 w 598223"/>
              <a:gd name="connsiteY2" fmla="*/ 103919 h 105893"/>
              <a:gd name="connsiteX3" fmla="*/ 489415 w 598223"/>
              <a:gd name="connsiteY3" fmla="*/ 78519 h 105893"/>
              <a:gd name="connsiteX4" fmla="*/ 269282 w 598223"/>
              <a:gd name="connsiteY4" fmla="*/ 36186 h 105893"/>
              <a:gd name="connsiteX5" fmla="*/ 465 w 598223"/>
              <a:gd name="connsiteY5" fmla="*/ 202 h 10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8223" h="105893">
                <a:moveTo>
                  <a:pt x="465" y="202"/>
                </a:moveTo>
                <a:cubicBezTo>
                  <a:pt x="11754" y="-1562"/>
                  <a:pt x="238237" y="8316"/>
                  <a:pt x="337015" y="25602"/>
                </a:cubicBezTo>
                <a:cubicBezTo>
                  <a:pt x="435793" y="42888"/>
                  <a:pt x="567732" y="95100"/>
                  <a:pt x="593132" y="103919"/>
                </a:cubicBezTo>
                <a:cubicBezTo>
                  <a:pt x="618532" y="112738"/>
                  <a:pt x="543390" y="89808"/>
                  <a:pt x="489415" y="78519"/>
                </a:cubicBezTo>
                <a:cubicBezTo>
                  <a:pt x="435440" y="67230"/>
                  <a:pt x="352538" y="47122"/>
                  <a:pt x="269282" y="36186"/>
                </a:cubicBezTo>
                <a:cubicBezTo>
                  <a:pt x="186026" y="25250"/>
                  <a:pt x="-10824" y="1966"/>
                  <a:pt x="465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14CB511A-A41F-4D33-99C9-31FE53308A8E}"/>
              </a:ext>
            </a:extLst>
          </p:cNvPr>
          <p:cNvSpPr/>
          <p:nvPr/>
        </p:nvSpPr>
        <p:spPr>
          <a:xfrm>
            <a:off x="9104410" y="5870113"/>
            <a:ext cx="141780" cy="577363"/>
          </a:xfrm>
          <a:custGeom>
            <a:avLst/>
            <a:gdLst>
              <a:gd name="connsiteX0" fmla="*/ 139073 w 141780"/>
              <a:gd name="connsiteY0" fmla="*/ 5754 h 577363"/>
              <a:gd name="connsiteX1" fmla="*/ 117907 w 141780"/>
              <a:gd name="connsiteY1" fmla="*/ 113704 h 577363"/>
              <a:gd name="connsiteX2" fmla="*/ 88273 w 141780"/>
              <a:gd name="connsiteY2" fmla="*/ 291504 h 577363"/>
              <a:gd name="connsiteX3" fmla="*/ 18423 w 141780"/>
              <a:gd name="connsiteY3" fmla="*/ 462954 h 577363"/>
              <a:gd name="connsiteX4" fmla="*/ 5723 w 141780"/>
              <a:gd name="connsiteY4" fmla="*/ 577254 h 577363"/>
              <a:gd name="connsiteX5" fmla="*/ 3607 w 141780"/>
              <a:gd name="connsiteY5" fmla="*/ 479887 h 577363"/>
              <a:gd name="connsiteX6" fmla="*/ 54407 w 141780"/>
              <a:gd name="connsiteY6" fmla="*/ 289387 h 577363"/>
              <a:gd name="connsiteX7" fmla="*/ 139073 w 141780"/>
              <a:gd name="connsiteY7" fmla="*/ 5754 h 57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780" h="577363">
                <a:moveTo>
                  <a:pt x="139073" y="5754"/>
                </a:moveTo>
                <a:cubicBezTo>
                  <a:pt x="149656" y="-23527"/>
                  <a:pt x="126374" y="66079"/>
                  <a:pt x="117907" y="113704"/>
                </a:cubicBezTo>
                <a:cubicBezTo>
                  <a:pt x="109440" y="161329"/>
                  <a:pt x="104854" y="233296"/>
                  <a:pt x="88273" y="291504"/>
                </a:cubicBezTo>
                <a:cubicBezTo>
                  <a:pt x="71692" y="349712"/>
                  <a:pt x="32181" y="415329"/>
                  <a:pt x="18423" y="462954"/>
                </a:cubicBezTo>
                <a:cubicBezTo>
                  <a:pt x="4665" y="510579"/>
                  <a:pt x="8192" y="574432"/>
                  <a:pt x="5723" y="577254"/>
                </a:cubicBezTo>
                <a:cubicBezTo>
                  <a:pt x="3254" y="580076"/>
                  <a:pt x="-4507" y="527865"/>
                  <a:pt x="3607" y="479887"/>
                </a:cubicBezTo>
                <a:cubicBezTo>
                  <a:pt x="11721" y="431909"/>
                  <a:pt x="32888" y="369115"/>
                  <a:pt x="54407" y="289387"/>
                </a:cubicBezTo>
                <a:cubicBezTo>
                  <a:pt x="75926" y="209659"/>
                  <a:pt x="128490" y="35035"/>
                  <a:pt x="139073" y="5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5C4AEF93-2252-4506-AF51-B63556898F1F}"/>
              </a:ext>
            </a:extLst>
          </p:cNvPr>
          <p:cNvSpPr/>
          <p:nvPr/>
        </p:nvSpPr>
        <p:spPr>
          <a:xfrm>
            <a:off x="8664798" y="5975818"/>
            <a:ext cx="505891" cy="158315"/>
          </a:xfrm>
          <a:custGeom>
            <a:avLst/>
            <a:gdLst>
              <a:gd name="connsiteX0" fmla="*/ 2952 w 505891"/>
              <a:gd name="connsiteY0" fmla="*/ 20699 h 158315"/>
              <a:gd name="connsiteX1" fmla="*/ 180752 w 505891"/>
              <a:gd name="connsiteY1" fmla="*/ 7999 h 158315"/>
              <a:gd name="connsiteX2" fmla="*/ 491902 w 505891"/>
              <a:gd name="connsiteY2" fmla="*/ 154049 h 158315"/>
              <a:gd name="connsiteX3" fmla="*/ 438985 w 505891"/>
              <a:gd name="connsiteY3" fmla="*/ 111715 h 158315"/>
              <a:gd name="connsiteX4" fmla="*/ 320452 w 505891"/>
              <a:gd name="connsiteY4" fmla="*/ 33399 h 158315"/>
              <a:gd name="connsiteX5" fmla="*/ 2952 w 505891"/>
              <a:gd name="connsiteY5" fmla="*/ 20699 h 158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5891" h="158315">
                <a:moveTo>
                  <a:pt x="2952" y="20699"/>
                </a:moveTo>
                <a:cubicBezTo>
                  <a:pt x="-20331" y="16466"/>
                  <a:pt x="99260" y="-14226"/>
                  <a:pt x="180752" y="7999"/>
                </a:cubicBezTo>
                <a:cubicBezTo>
                  <a:pt x="262244" y="30224"/>
                  <a:pt x="448863" y="136763"/>
                  <a:pt x="491902" y="154049"/>
                </a:cubicBezTo>
                <a:cubicBezTo>
                  <a:pt x="534941" y="171335"/>
                  <a:pt x="467560" y="131823"/>
                  <a:pt x="438985" y="111715"/>
                </a:cubicBezTo>
                <a:cubicBezTo>
                  <a:pt x="410410" y="91607"/>
                  <a:pt x="396299" y="48921"/>
                  <a:pt x="320452" y="33399"/>
                </a:cubicBezTo>
                <a:cubicBezTo>
                  <a:pt x="244605" y="17877"/>
                  <a:pt x="26235" y="24932"/>
                  <a:pt x="2952" y="20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BD108673-3263-4777-8BA9-37368CB2A6BC}"/>
              </a:ext>
            </a:extLst>
          </p:cNvPr>
          <p:cNvSpPr/>
          <p:nvPr/>
        </p:nvSpPr>
        <p:spPr>
          <a:xfrm>
            <a:off x="9127027" y="5839812"/>
            <a:ext cx="44568" cy="292549"/>
          </a:xfrm>
          <a:custGeom>
            <a:avLst/>
            <a:gdLst>
              <a:gd name="connsiteX0" fmla="*/ 40 w 44568"/>
              <a:gd name="connsiteY0" fmla="*/ 71 h 292549"/>
              <a:gd name="connsiteX1" fmla="*/ 36023 w 44568"/>
              <a:gd name="connsiteY1" fmla="*/ 127071 h 292549"/>
              <a:gd name="connsiteX2" fmla="*/ 8506 w 44568"/>
              <a:gd name="connsiteY2" fmla="*/ 290055 h 292549"/>
              <a:gd name="connsiteX3" fmla="*/ 29673 w 44568"/>
              <a:gd name="connsiteY3" fmla="*/ 220205 h 292549"/>
              <a:gd name="connsiteX4" fmla="*/ 44490 w 44568"/>
              <a:gd name="connsiteY4" fmla="*/ 144005 h 292549"/>
              <a:gd name="connsiteX5" fmla="*/ 40 w 44568"/>
              <a:gd name="connsiteY5" fmla="*/ 71 h 292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568" h="292549">
                <a:moveTo>
                  <a:pt x="40" y="71"/>
                </a:moveTo>
                <a:cubicBezTo>
                  <a:pt x="-1371" y="-2751"/>
                  <a:pt x="34612" y="78740"/>
                  <a:pt x="36023" y="127071"/>
                </a:cubicBezTo>
                <a:cubicBezTo>
                  <a:pt x="37434" y="175402"/>
                  <a:pt x="9564" y="274533"/>
                  <a:pt x="8506" y="290055"/>
                </a:cubicBezTo>
                <a:cubicBezTo>
                  <a:pt x="7448" y="305577"/>
                  <a:pt x="23676" y="244547"/>
                  <a:pt x="29673" y="220205"/>
                </a:cubicBezTo>
                <a:cubicBezTo>
                  <a:pt x="35670" y="195863"/>
                  <a:pt x="45548" y="176108"/>
                  <a:pt x="44490" y="144005"/>
                </a:cubicBezTo>
                <a:cubicBezTo>
                  <a:pt x="43432" y="111902"/>
                  <a:pt x="1451" y="2893"/>
                  <a:pt x="40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BEB1339C-D3EC-4249-B233-1E7C325F12F0}"/>
              </a:ext>
            </a:extLst>
          </p:cNvPr>
          <p:cNvSpPr/>
          <p:nvPr/>
        </p:nvSpPr>
        <p:spPr>
          <a:xfrm>
            <a:off x="5593653" y="777238"/>
            <a:ext cx="397928" cy="900521"/>
          </a:xfrm>
          <a:custGeom>
            <a:avLst/>
            <a:gdLst>
              <a:gd name="connsiteX0" fmla="*/ 365187 w 397928"/>
              <a:gd name="connsiteY0" fmla="*/ 2 h 900521"/>
              <a:gd name="connsiteX1" fmla="*/ 55307 w 397928"/>
              <a:gd name="connsiteY1" fmla="*/ 345442 h 900521"/>
              <a:gd name="connsiteX2" fmla="*/ 375347 w 397928"/>
              <a:gd name="connsiteY2" fmla="*/ 858522 h 900521"/>
              <a:gd name="connsiteX3" fmla="*/ 334707 w 397928"/>
              <a:gd name="connsiteY3" fmla="*/ 828042 h 900521"/>
              <a:gd name="connsiteX4" fmla="*/ 40067 w 397928"/>
              <a:gd name="connsiteY4" fmla="*/ 487682 h 900521"/>
              <a:gd name="connsiteX5" fmla="*/ 40067 w 397928"/>
              <a:gd name="connsiteY5" fmla="*/ 350522 h 900521"/>
              <a:gd name="connsiteX6" fmla="*/ 365187 w 397928"/>
              <a:gd name="connsiteY6" fmla="*/ 2 h 900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928" h="900521">
                <a:moveTo>
                  <a:pt x="365187" y="2"/>
                </a:moveTo>
                <a:cubicBezTo>
                  <a:pt x="367727" y="-845"/>
                  <a:pt x="53614" y="202355"/>
                  <a:pt x="55307" y="345442"/>
                </a:cubicBezTo>
                <a:cubicBezTo>
                  <a:pt x="57000" y="488529"/>
                  <a:pt x="375347" y="858522"/>
                  <a:pt x="375347" y="858522"/>
                </a:cubicBezTo>
                <a:cubicBezTo>
                  <a:pt x="421914" y="938955"/>
                  <a:pt x="390587" y="889849"/>
                  <a:pt x="334707" y="828042"/>
                </a:cubicBezTo>
                <a:cubicBezTo>
                  <a:pt x="278827" y="766235"/>
                  <a:pt x="89174" y="567269"/>
                  <a:pt x="40067" y="487682"/>
                </a:cubicBezTo>
                <a:cubicBezTo>
                  <a:pt x="-9040" y="408095"/>
                  <a:pt x="-17506" y="427569"/>
                  <a:pt x="40067" y="350522"/>
                </a:cubicBezTo>
                <a:cubicBezTo>
                  <a:pt x="97640" y="273475"/>
                  <a:pt x="362647" y="849"/>
                  <a:pt x="36518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CFA0C802-D2B5-4D78-BC0B-88B68BDA08E2}"/>
              </a:ext>
            </a:extLst>
          </p:cNvPr>
          <p:cNvSpPr/>
          <p:nvPr/>
        </p:nvSpPr>
        <p:spPr>
          <a:xfrm>
            <a:off x="5419549" y="801019"/>
            <a:ext cx="474481" cy="873737"/>
          </a:xfrm>
          <a:custGeom>
            <a:avLst/>
            <a:gdLst>
              <a:gd name="connsiteX0" fmla="*/ 391971 w 474481"/>
              <a:gd name="connsiteY0" fmla="*/ 1621 h 873737"/>
              <a:gd name="connsiteX1" fmla="*/ 21131 w 474481"/>
              <a:gd name="connsiteY1" fmla="*/ 250541 h 873737"/>
              <a:gd name="connsiteX2" fmla="*/ 468171 w 474481"/>
              <a:gd name="connsiteY2" fmla="*/ 860141 h 873737"/>
              <a:gd name="connsiteX3" fmla="*/ 264971 w 474481"/>
              <a:gd name="connsiteY3" fmla="*/ 646781 h 873737"/>
              <a:gd name="connsiteX4" fmla="*/ 811 w 474481"/>
              <a:gd name="connsiteY4" fmla="*/ 331821 h 873737"/>
              <a:gd name="connsiteX5" fmla="*/ 183691 w 474481"/>
              <a:gd name="connsiteY5" fmla="*/ 179421 h 873737"/>
              <a:gd name="connsiteX6" fmla="*/ 219251 w 474481"/>
              <a:gd name="connsiteY6" fmla="*/ 143861 h 873737"/>
              <a:gd name="connsiteX7" fmla="*/ 391971 w 474481"/>
              <a:gd name="connsiteY7" fmla="*/ 1621 h 87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481" h="873737">
                <a:moveTo>
                  <a:pt x="391971" y="1621"/>
                </a:moveTo>
                <a:cubicBezTo>
                  <a:pt x="358951" y="19401"/>
                  <a:pt x="8431" y="107454"/>
                  <a:pt x="21131" y="250541"/>
                </a:cubicBezTo>
                <a:cubicBezTo>
                  <a:pt x="33831" y="393628"/>
                  <a:pt x="427531" y="794101"/>
                  <a:pt x="468171" y="860141"/>
                </a:cubicBezTo>
                <a:cubicBezTo>
                  <a:pt x="508811" y="926181"/>
                  <a:pt x="342864" y="734834"/>
                  <a:pt x="264971" y="646781"/>
                </a:cubicBezTo>
                <a:cubicBezTo>
                  <a:pt x="187078" y="558728"/>
                  <a:pt x="14358" y="409714"/>
                  <a:pt x="811" y="331821"/>
                </a:cubicBezTo>
                <a:cubicBezTo>
                  <a:pt x="-12736" y="253928"/>
                  <a:pt x="147284" y="210748"/>
                  <a:pt x="183691" y="179421"/>
                </a:cubicBezTo>
                <a:cubicBezTo>
                  <a:pt x="220098" y="148094"/>
                  <a:pt x="184538" y="170108"/>
                  <a:pt x="219251" y="143861"/>
                </a:cubicBezTo>
                <a:cubicBezTo>
                  <a:pt x="253964" y="117614"/>
                  <a:pt x="424991" y="-16159"/>
                  <a:pt x="391971" y="1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20388D82-AC69-4335-806C-A8FD434271C0}"/>
              </a:ext>
            </a:extLst>
          </p:cNvPr>
          <p:cNvSpPr/>
          <p:nvPr/>
        </p:nvSpPr>
        <p:spPr>
          <a:xfrm>
            <a:off x="6053078" y="827807"/>
            <a:ext cx="719713" cy="808165"/>
          </a:xfrm>
          <a:custGeom>
            <a:avLst/>
            <a:gdLst>
              <a:gd name="connsiteX0" fmla="*/ 418842 w 719713"/>
              <a:gd name="connsiteY0" fmla="*/ 807953 h 808165"/>
              <a:gd name="connsiteX1" fmla="*/ 114042 w 719713"/>
              <a:gd name="connsiteY1" fmla="*/ 477753 h 808165"/>
              <a:gd name="connsiteX2" fmla="*/ 37842 w 719713"/>
              <a:gd name="connsiteY2" fmla="*/ 259313 h 808165"/>
              <a:gd name="connsiteX3" fmla="*/ 688082 w 719713"/>
              <a:gd name="connsiteY3" fmla="*/ 15473 h 808165"/>
              <a:gd name="connsiteX4" fmla="*/ 571242 w 719713"/>
              <a:gd name="connsiteY4" fmla="*/ 56113 h 808165"/>
              <a:gd name="connsiteX5" fmla="*/ 159762 w 719713"/>
              <a:gd name="connsiteY5" fmla="*/ 310113 h 808165"/>
              <a:gd name="connsiteX6" fmla="*/ 154682 w 719713"/>
              <a:gd name="connsiteY6" fmla="*/ 426953 h 808165"/>
              <a:gd name="connsiteX7" fmla="*/ 418842 w 719713"/>
              <a:gd name="connsiteY7" fmla="*/ 807953 h 808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9713" h="808165">
                <a:moveTo>
                  <a:pt x="418842" y="807953"/>
                </a:moveTo>
                <a:cubicBezTo>
                  <a:pt x="412069" y="816420"/>
                  <a:pt x="177542" y="569193"/>
                  <a:pt x="114042" y="477753"/>
                </a:cubicBezTo>
                <a:cubicBezTo>
                  <a:pt x="50542" y="386313"/>
                  <a:pt x="-57831" y="336360"/>
                  <a:pt x="37842" y="259313"/>
                </a:cubicBezTo>
                <a:cubicBezTo>
                  <a:pt x="133515" y="182266"/>
                  <a:pt x="599182" y="49340"/>
                  <a:pt x="688082" y="15473"/>
                </a:cubicBezTo>
                <a:cubicBezTo>
                  <a:pt x="776982" y="-18394"/>
                  <a:pt x="659295" y="7006"/>
                  <a:pt x="571242" y="56113"/>
                </a:cubicBezTo>
                <a:cubicBezTo>
                  <a:pt x="483189" y="105220"/>
                  <a:pt x="229189" y="248306"/>
                  <a:pt x="159762" y="310113"/>
                </a:cubicBezTo>
                <a:cubicBezTo>
                  <a:pt x="90335" y="371920"/>
                  <a:pt x="114889" y="343133"/>
                  <a:pt x="154682" y="426953"/>
                </a:cubicBezTo>
                <a:cubicBezTo>
                  <a:pt x="194475" y="510773"/>
                  <a:pt x="425615" y="799486"/>
                  <a:pt x="418842" y="807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AF71875B-DF7B-4FE5-A01C-73F3445529E1}"/>
              </a:ext>
            </a:extLst>
          </p:cNvPr>
          <p:cNvSpPr/>
          <p:nvPr/>
        </p:nvSpPr>
        <p:spPr>
          <a:xfrm>
            <a:off x="6343460" y="1073203"/>
            <a:ext cx="1077637" cy="598383"/>
          </a:xfrm>
          <a:custGeom>
            <a:avLst/>
            <a:gdLst>
              <a:gd name="connsiteX0" fmla="*/ 204660 w 1077637"/>
              <a:gd name="connsiteY0" fmla="*/ 598117 h 598383"/>
              <a:gd name="connsiteX1" fmla="*/ 6540 w 1077637"/>
              <a:gd name="connsiteY1" fmla="*/ 349197 h 598383"/>
              <a:gd name="connsiteX2" fmla="*/ 489140 w 1077637"/>
              <a:gd name="connsiteY2" fmla="*/ 3757 h 598383"/>
              <a:gd name="connsiteX3" fmla="*/ 1068260 w 1077637"/>
              <a:gd name="connsiteY3" fmla="*/ 161237 h 598383"/>
              <a:gd name="connsiteX4" fmla="*/ 829500 w 1077637"/>
              <a:gd name="connsiteY4" fmla="*/ 90117 h 598383"/>
              <a:gd name="connsiteX5" fmla="*/ 590740 w 1077637"/>
              <a:gd name="connsiteY5" fmla="*/ 34237 h 598383"/>
              <a:gd name="connsiteX6" fmla="*/ 128460 w 1077637"/>
              <a:gd name="connsiteY6" fmla="*/ 303477 h 598383"/>
              <a:gd name="connsiteX7" fmla="*/ 204660 w 1077637"/>
              <a:gd name="connsiteY7" fmla="*/ 598117 h 598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7637" h="598383">
                <a:moveTo>
                  <a:pt x="204660" y="598117"/>
                </a:moveTo>
                <a:cubicBezTo>
                  <a:pt x="184340" y="605737"/>
                  <a:pt x="-40873" y="448257"/>
                  <a:pt x="6540" y="349197"/>
                </a:cubicBezTo>
                <a:cubicBezTo>
                  <a:pt x="53953" y="250137"/>
                  <a:pt x="312187" y="35084"/>
                  <a:pt x="489140" y="3757"/>
                </a:cubicBezTo>
                <a:cubicBezTo>
                  <a:pt x="666093" y="-27570"/>
                  <a:pt x="1011533" y="146844"/>
                  <a:pt x="1068260" y="161237"/>
                </a:cubicBezTo>
                <a:cubicBezTo>
                  <a:pt x="1124987" y="175630"/>
                  <a:pt x="909087" y="111284"/>
                  <a:pt x="829500" y="90117"/>
                </a:cubicBezTo>
                <a:cubicBezTo>
                  <a:pt x="749913" y="68950"/>
                  <a:pt x="707580" y="-1323"/>
                  <a:pt x="590740" y="34237"/>
                </a:cubicBezTo>
                <a:cubicBezTo>
                  <a:pt x="473900" y="69797"/>
                  <a:pt x="193653" y="205264"/>
                  <a:pt x="128460" y="303477"/>
                </a:cubicBezTo>
                <a:cubicBezTo>
                  <a:pt x="63267" y="401690"/>
                  <a:pt x="224980" y="590497"/>
                  <a:pt x="204660" y="598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562ABEA0-6C3F-477E-AFE1-E3D9D7303CC4}"/>
              </a:ext>
            </a:extLst>
          </p:cNvPr>
          <p:cNvSpPr/>
          <p:nvPr/>
        </p:nvSpPr>
        <p:spPr>
          <a:xfrm>
            <a:off x="6451458" y="1389248"/>
            <a:ext cx="1400145" cy="381782"/>
          </a:xfrm>
          <a:custGeom>
            <a:avLst/>
            <a:gdLst>
              <a:gd name="connsiteX0" fmla="*/ 142 w 1400145"/>
              <a:gd name="connsiteY0" fmla="*/ 53472 h 381782"/>
              <a:gd name="connsiteX1" fmla="*/ 899302 w 1400145"/>
              <a:gd name="connsiteY1" fmla="*/ 17912 h 381782"/>
              <a:gd name="connsiteX2" fmla="*/ 1376822 w 1400145"/>
              <a:gd name="connsiteY2" fmla="*/ 373512 h 381782"/>
              <a:gd name="connsiteX3" fmla="*/ 1275222 w 1400145"/>
              <a:gd name="connsiteY3" fmla="*/ 251592 h 381782"/>
              <a:gd name="connsiteX4" fmla="*/ 833262 w 1400145"/>
              <a:gd name="connsiteY4" fmla="*/ 58552 h 381782"/>
              <a:gd name="connsiteX5" fmla="*/ 142 w 1400145"/>
              <a:gd name="connsiteY5" fmla="*/ 53472 h 38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0145" h="381782">
                <a:moveTo>
                  <a:pt x="142" y="53472"/>
                </a:moveTo>
                <a:cubicBezTo>
                  <a:pt x="11149" y="46699"/>
                  <a:pt x="669855" y="-35428"/>
                  <a:pt x="899302" y="17912"/>
                </a:cubicBezTo>
                <a:cubicBezTo>
                  <a:pt x="1128749" y="71252"/>
                  <a:pt x="1314169" y="334565"/>
                  <a:pt x="1376822" y="373512"/>
                </a:cubicBezTo>
                <a:cubicBezTo>
                  <a:pt x="1439475" y="412459"/>
                  <a:pt x="1365815" y="304085"/>
                  <a:pt x="1275222" y="251592"/>
                </a:cubicBezTo>
                <a:cubicBezTo>
                  <a:pt x="1184629" y="199099"/>
                  <a:pt x="1047469" y="90725"/>
                  <a:pt x="833262" y="58552"/>
                </a:cubicBezTo>
                <a:cubicBezTo>
                  <a:pt x="619055" y="26379"/>
                  <a:pt x="-10865" y="60245"/>
                  <a:pt x="142" y="53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8AB8A4D7-9E17-4A97-90D8-CE5DCD6A853E}"/>
              </a:ext>
            </a:extLst>
          </p:cNvPr>
          <p:cNvSpPr/>
          <p:nvPr/>
        </p:nvSpPr>
        <p:spPr>
          <a:xfrm>
            <a:off x="6460466" y="1566225"/>
            <a:ext cx="1579348" cy="885077"/>
          </a:xfrm>
          <a:custGeom>
            <a:avLst/>
            <a:gdLst>
              <a:gd name="connsiteX0" fmla="*/ 21614 w 1579348"/>
              <a:gd name="connsiteY0" fmla="*/ 3495 h 885077"/>
              <a:gd name="connsiteX1" fmla="*/ 209574 w 1579348"/>
              <a:gd name="connsiteY1" fmla="*/ 23815 h 885077"/>
              <a:gd name="connsiteX2" fmla="*/ 961414 w 1579348"/>
              <a:gd name="connsiteY2" fmla="*/ 135575 h 885077"/>
              <a:gd name="connsiteX3" fmla="*/ 1535454 w 1579348"/>
              <a:gd name="connsiteY3" fmla="*/ 851855 h 885077"/>
              <a:gd name="connsiteX4" fmla="*/ 1459254 w 1579348"/>
              <a:gd name="connsiteY4" fmla="*/ 699455 h 885077"/>
              <a:gd name="connsiteX5" fmla="*/ 819174 w 1579348"/>
              <a:gd name="connsiteY5" fmla="*/ 110175 h 885077"/>
              <a:gd name="connsiteX6" fmla="*/ 21614 w 1579348"/>
              <a:gd name="connsiteY6" fmla="*/ 3495 h 885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9348" h="885077">
                <a:moveTo>
                  <a:pt x="21614" y="3495"/>
                </a:moveTo>
                <a:cubicBezTo>
                  <a:pt x="-79986" y="-10898"/>
                  <a:pt x="209574" y="23815"/>
                  <a:pt x="209574" y="23815"/>
                </a:cubicBezTo>
                <a:cubicBezTo>
                  <a:pt x="366207" y="45828"/>
                  <a:pt x="740434" y="-2432"/>
                  <a:pt x="961414" y="135575"/>
                </a:cubicBezTo>
                <a:cubicBezTo>
                  <a:pt x="1182394" y="273582"/>
                  <a:pt x="1452481" y="757875"/>
                  <a:pt x="1535454" y="851855"/>
                </a:cubicBezTo>
                <a:cubicBezTo>
                  <a:pt x="1618427" y="945835"/>
                  <a:pt x="1578634" y="823068"/>
                  <a:pt x="1459254" y="699455"/>
                </a:cubicBezTo>
                <a:cubicBezTo>
                  <a:pt x="1339874" y="575842"/>
                  <a:pt x="1060474" y="220242"/>
                  <a:pt x="819174" y="110175"/>
                </a:cubicBezTo>
                <a:cubicBezTo>
                  <a:pt x="577874" y="108"/>
                  <a:pt x="123214" y="17888"/>
                  <a:pt x="21614" y="3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953649EB-571C-4949-9419-850F7F251C21}"/>
              </a:ext>
            </a:extLst>
          </p:cNvPr>
          <p:cNvSpPr/>
          <p:nvPr/>
        </p:nvSpPr>
        <p:spPr>
          <a:xfrm>
            <a:off x="7447199" y="2016051"/>
            <a:ext cx="749385" cy="1644432"/>
          </a:xfrm>
          <a:custGeom>
            <a:avLst/>
            <a:gdLst>
              <a:gd name="connsiteX0" fmla="*/ 81 w 749385"/>
              <a:gd name="connsiteY0" fmla="*/ 709 h 1644432"/>
              <a:gd name="connsiteX1" fmla="*/ 533481 w 749385"/>
              <a:gd name="connsiteY1" fmla="*/ 635709 h 1644432"/>
              <a:gd name="connsiteX2" fmla="*/ 736681 w 749385"/>
              <a:gd name="connsiteY2" fmla="*/ 1600909 h 1644432"/>
              <a:gd name="connsiteX3" fmla="*/ 711281 w 749385"/>
              <a:gd name="connsiteY3" fmla="*/ 1382469 h 1644432"/>
              <a:gd name="connsiteX4" fmla="*/ 574121 w 749385"/>
              <a:gd name="connsiteY4" fmla="*/ 529029 h 1644432"/>
              <a:gd name="connsiteX5" fmla="*/ 81 w 749385"/>
              <a:gd name="connsiteY5" fmla="*/ 709 h 1644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9385" h="1644432">
                <a:moveTo>
                  <a:pt x="81" y="709"/>
                </a:moveTo>
                <a:cubicBezTo>
                  <a:pt x="-6692" y="18489"/>
                  <a:pt x="410714" y="369009"/>
                  <a:pt x="533481" y="635709"/>
                </a:cubicBezTo>
                <a:cubicBezTo>
                  <a:pt x="656248" y="902409"/>
                  <a:pt x="707048" y="1476449"/>
                  <a:pt x="736681" y="1600909"/>
                </a:cubicBezTo>
                <a:cubicBezTo>
                  <a:pt x="766314" y="1725369"/>
                  <a:pt x="738374" y="1561116"/>
                  <a:pt x="711281" y="1382469"/>
                </a:cubicBezTo>
                <a:cubicBezTo>
                  <a:pt x="684188" y="1203822"/>
                  <a:pt x="695194" y="755089"/>
                  <a:pt x="574121" y="529029"/>
                </a:cubicBezTo>
                <a:cubicBezTo>
                  <a:pt x="453048" y="302969"/>
                  <a:pt x="6854" y="-17071"/>
                  <a:pt x="81" y="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F8ADCFB1-40D1-434B-8A65-8DA5C1402A25}"/>
              </a:ext>
            </a:extLst>
          </p:cNvPr>
          <p:cNvSpPr/>
          <p:nvPr/>
        </p:nvSpPr>
        <p:spPr>
          <a:xfrm>
            <a:off x="7919133" y="2671415"/>
            <a:ext cx="178124" cy="934515"/>
          </a:xfrm>
          <a:custGeom>
            <a:avLst/>
            <a:gdLst>
              <a:gd name="connsiteX0" fmla="*/ 587 w 178124"/>
              <a:gd name="connsiteY0" fmla="*/ 665 h 934515"/>
              <a:gd name="connsiteX1" fmla="*/ 117427 w 178124"/>
              <a:gd name="connsiteY1" fmla="*/ 508665 h 934515"/>
              <a:gd name="connsiteX2" fmla="*/ 132667 w 178124"/>
              <a:gd name="connsiteY2" fmla="*/ 930305 h 934515"/>
              <a:gd name="connsiteX3" fmla="*/ 132667 w 178124"/>
              <a:gd name="connsiteY3" fmla="*/ 706785 h 934515"/>
              <a:gd name="connsiteX4" fmla="*/ 173307 w 178124"/>
              <a:gd name="connsiteY4" fmla="*/ 407065 h 934515"/>
              <a:gd name="connsiteX5" fmla="*/ 587 w 178124"/>
              <a:gd name="connsiteY5" fmla="*/ 665 h 934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124" h="934515">
                <a:moveTo>
                  <a:pt x="587" y="665"/>
                </a:moveTo>
                <a:cubicBezTo>
                  <a:pt x="-8726" y="17598"/>
                  <a:pt x="95414" y="353725"/>
                  <a:pt x="117427" y="508665"/>
                </a:cubicBezTo>
                <a:cubicBezTo>
                  <a:pt x="139440" y="663605"/>
                  <a:pt x="130127" y="897285"/>
                  <a:pt x="132667" y="930305"/>
                </a:cubicBezTo>
                <a:cubicBezTo>
                  <a:pt x="135207" y="963325"/>
                  <a:pt x="125894" y="793992"/>
                  <a:pt x="132667" y="706785"/>
                </a:cubicBezTo>
                <a:cubicBezTo>
                  <a:pt x="139440" y="619578"/>
                  <a:pt x="194474" y="519672"/>
                  <a:pt x="173307" y="407065"/>
                </a:cubicBezTo>
                <a:cubicBezTo>
                  <a:pt x="152140" y="294458"/>
                  <a:pt x="9900" y="-16268"/>
                  <a:pt x="587" y="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D3A8A92D-F98E-49D2-B2A1-06A73951E293}"/>
              </a:ext>
            </a:extLst>
          </p:cNvPr>
          <p:cNvSpPr/>
          <p:nvPr/>
        </p:nvSpPr>
        <p:spPr>
          <a:xfrm>
            <a:off x="7620824" y="4122263"/>
            <a:ext cx="595878" cy="1165640"/>
          </a:xfrm>
          <a:custGeom>
            <a:avLst/>
            <a:gdLst>
              <a:gd name="connsiteX0" fmla="*/ 563056 w 595878"/>
              <a:gd name="connsiteY0" fmla="*/ 7777 h 1165640"/>
              <a:gd name="connsiteX1" fmla="*/ 339536 w 595878"/>
              <a:gd name="connsiteY1" fmla="*/ 637697 h 1165640"/>
              <a:gd name="connsiteX2" fmla="*/ 4256 w 595878"/>
              <a:gd name="connsiteY2" fmla="*/ 1155857 h 1165640"/>
              <a:gd name="connsiteX3" fmla="*/ 176976 w 595878"/>
              <a:gd name="connsiteY3" fmla="*/ 927257 h 1165640"/>
              <a:gd name="connsiteX4" fmla="*/ 557976 w 595878"/>
              <a:gd name="connsiteY4" fmla="*/ 327817 h 1165640"/>
              <a:gd name="connsiteX5" fmla="*/ 563056 w 595878"/>
              <a:gd name="connsiteY5" fmla="*/ 7777 h 116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878" h="1165640">
                <a:moveTo>
                  <a:pt x="563056" y="7777"/>
                </a:moveTo>
                <a:cubicBezTo>
                  <a:pt x="526649" y="59424"/>
                  <a:pt x="432669" y="446350"/>
                  <a:pt x="339536" y="637697"/>
                </a:cubicBezTo>
                <a:cubicBezTo>
                  <a:pt x="246403" y="829044"/>
                  <a:pt x="31349" y="1107597"/>
                  <a:pt x="4256" y="1155857"/>
                </a:cubicBezTo>
                <a:cubicBezTo>
                  <a:pt x="-22837" y="1204117"/>
                  <a:pt x="84689" y="1065264"/>
                  <a:pt x="176976" y="927257"/>
                </a:cubicBezTo>
                <a:cubicBezTo>
                  <a:pt x="269263" y="789250"/>
                  <a:pt x="500403" y="482757"/>
                  <a:pt x="557976" y="327817"/>
                </a:cubicBezTo>
                <a:cubicBezTo>
                  <a:pt x="615549" y="172877"/>
                  <a:pt x="599463" y="-43870"/>
                  <a:pt x="563056" y="7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69C26286-6246-4E5A-B03A-18CD01913E1E}"/>
              </a:ext>
            </a:extLst>
          </p:cNvPr>
          <p:cNvSpPr/>
          <p:nvPr/>
        </p:nvSpPr>
        <p:spPr>
          <a:xfrm>
            <a:off x="7373040" y="4191598"/>
            <a:ext cx="737290" cy="1176069"/>
          </a:xfrm>
          <a:custGeom>
            <a:avLst/>
            <a:gdLst>
              <a:gd name="connsiteX0" fmla="*/ 719400 w 737290"/>
              <a:gd name="connsiteY0" fmla="*/ 45122 h 1176069"/>
              <a:gd name="connsiteX1" fmla="*/ 694000 w 737290"/>
              <a:gd name="connsiteY1" fmla="*/ 116242 h 1176069"/>
              <a:gd name="connsiteX2" fmla="*/ 434920 w 737290"/>
              <a:gd name="connsiteY2" fmla="*/ 700442 h 1176069"/>
              <a:gd name="connsiteX3" fmla="*/ 8200 w 737290"/>
              <a:gd name="connsiteY3" fmla="*/ 1162722 h 1176069"/>
              <a:gd name="connsiteX4" fmla="*/ 180920 w 737290"/>
              <a:gd name="connsiteY4" fmla="*/ 1015402 h 1176069"/>
              <a:gd name="connsiteX5" fmla="*/ 511120 w 737290"/>
              <a:gd name="connsiteY5" fmla="*/ 644562 h 1176069"/>
              <a:gd name="connsiteX6" fmla="*/ 719400 w 737290"/>
              <a:gd name="connsiteY6" fmla="*/ 45122 h 1176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7290" h="1176069">
                <a:moveTo>
                  <a:pt x="719400" y="45122"/>
                </a:moveTo>
                <a:cubicBezTo>
                  <a:pt x="749880" y="-42931"/>
                  <a:pt x="741413" y="7022"/>
                  <a:pt x="694000" y="116242"/>
                </a:cubicBezTo>
                <a:cubicBezTo>
                  <a:pt x="646587" y="225462"/>
                  <a:pt x="549220" y="526029"/>
                  <a:pt x="434920" y="700442"/>
                </a:cubicBezTo>
                <a:cubicBezTo>
                  <a:pt x="320620" y="874855"/>
                  <a:pt x="50533" y="1110229"/>
                  <a:pt x="8200" y="1162722"/>
                </a:cubicBezTo>
                <a:cubicBezTo>
                  <a:pt x="-34133" y="1215215"/>
                  <a:pt x="97100" y="1101762"/>
                  <a:pt x="180920" y="1015402"/>
                </a:cubicBezTo>
                <a:cubicBezTo>
                  <a:pt x="264740" y="929042"/>
                  <a:pt x="415447" y="808815"/>
                  <a:pt x="511120" y="644562"/>
                </a:cubicBezTo>
                <a:cubicBezTo>
                  <a:pt x="606793" y="480309"/>
                  <a:pt x="688920" y="133175"/>
                  <a:pt x="719400" y="45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E970AED5-3755-4266-8E87-90B798B820C6}"/>
              </a:ext>
            </a:extLst>
          </p:cNvPr>
          <p:cNvSpPr/>
          <p:nvPr/>
        </p:nvSpPr>
        <p:spPr>
          <a:xfrm>
            <a:off x="4820774" y="1989846"/>
            <a:ext cx="370903" cy="626584"/>
          </a:xfrm>
          <a:custGeom>
            <a:avLst/>
            <a:gdLst>
              <a:gd name="connsiteX0" fmla="*/ 365906 w 370903"/>
              <a:gd name="connsiteY0" fmla="*/ 6594 h 626584"/>
              <a:gd name="connsiteX1" fmla="*/ 45866 w 370903"/>
              <a:gd name="connsiteY1" fmla="*/ 448554 h 626584"/>
              <a:gd name="connsiteX2" fmla="*/ 5226 w 370903"/>
              <a:gd name="connsiteY2" fmla="*/ 626354 h 626584"/>
              <a:gd name="connsiteX3" fmla="*/ 76346 w 370903"/>
              <a:gd name="connsiteY3" fmla="*/ 418074 h 626584"/>
              <a:gd name="connsiteX4" fmla="*/ 228746 w 370903"/>
              <a:gd name="connsiteY4" fmla="*/ 199634 h 626584"/>
              <a:gd name="connsiteX5" fmla="*/ 365906 w 370903"/>
              <a:gd name="connsiteY5" fmla="*/ 6594 h 626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903" h="626584">
                <a:moveTo>
                  <a:pt x="365906" y="6594"/>
                </a:moveTo>
                <a:cubicBezTo>
                  <a:pt x="335426" y="48081"/>
                  <a:pt x="105979" y="345261"/>
                  <a:pt x="45866" y="448554"/>
                </a:cubicBezTo>
                <a:cubicBezTo>
                  <a:pt x="-14247" y="551847"/>
                  <a:pt x="146" y="631434"/>
                  <a:pt x="5226" y="626354"/>
                </a:cubicBezTo>
                <a:cubicBezTo>
                  <a:pt x="10306" y="621274"/>
                  <a:pt x="39093" y="489194"/>
                  <a:pt x="76346" y="418074"/>
                </a:cubicBezTo>
                <a:cubicBezTo>
                  <a:pt x="113599" y="346954"/>
                  <a:pt x="177946" y="269061"/>
                  <a:pt x="228746" y="199634"/>
                </a:cubicBezTo>
                <a:cubicBezTo>
                  <a:pt x="279546" y="130207"/>
                  <a:pt x="396386" y="-34893"/>
                  <a:pt x="365906" y="6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DB6AB3C7-3D11-483B-B5B1-496F484AB835}"/>
              </a:ext>
            </a:extLst>
          </p:cNvPr>
          <p:cNvSpPr/>
          <p:nvPr/>
        </p:nvSpPr>
        <p:spPr>
          <a:xfrm>
            <a:off x="4672438" y="2051511"/>
            <a:ext cx="418117" cy="904895"/>
          </a:xfrm>
          <a:custGeom>
            <a:avLst/>
            <a:gdLst>
              <a:gd name="connsiteX0" fmla="*/ 417722 w 418117"/>
              <a:gd name="connsiteY0" fmla="*/ 809 h 904895"/>
              <a:gd name="connsiteX1" fmla="*/ 138322 w 418117"/>
              <a:gd name="connsiteY1" fmla="*/ 351329 h 904895"/>
              <a:gd name="connsiteX2" fmla="*/ 6242 w 418117"/>
              <a:gd name="connsiteY2" fmla="*/ 884729 h 904895"/>
              <a:gd name="connsiteX3" fmla="*/ 26562 w 418117"/>
              <a:gd name="connsiteY3" fmla="*/ 742489 h 904895"/>
              <a:gd name="connsiteX4" fmla="*/ 72282 w 418117"/>
              <a:gd name="connsiteY4" fmla="*/ 270049 h 904895"/>
              <a:gd name="connsiteX5" fmla="*/ 417722 w 418117"/>
              <a:gd name="connsiteY5" fmla="*/ 809 h 90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8117" h="904895">
                <a:moveTo>
                  <a:pt x="417722" y="809"/>
                </a:moveTo>
                <a:cubicBezTo>
                  <a:pt x="428729" y="14356"/>
                  <a:pt x="206902" y="204009"/>
                  <a:pt x="138322" y="351329"/>
                </a:cubicBezTo>
                <a:cubicBezTo>
                  <a:pt x="69742" y="498649"/>
                  <a:pt x="24869" y="819536"/>
                  <a:pt x="6242" y="884729"/>
                </a:cubicBezTo>
                <a:cubicBezTo>
                  <a:pt x="-12385" y="949922"/>
                  <a:pt x="15555" y="844936"/>
                  <a:pt x="26562" y="742489"/>
                </a:cubicBezTo>
                <a:cubicBezTo>
                  <a:pt x="37569" y="640042"/>
                  <a:pt x="9629" y="393662"/>
                  <a:pt x="72282" y="270049"/>
                </a:cubicBezTo>
                <a:cubicBezTo>
                  <a:pt x="134935" y="146436"/>
                  <a:pt x="406715" y="-12738"/>
                  <a:pt x="417722" y="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B6CFB50F-68E6-4228-B139-01545BC50484}"/>
              </a:ext>
            </a:extLst>
          </p:cNvPr>
          <p:cNvSpPr/>
          <p:nvPr/>
        </p:nvSpPr>
        <p:spPr>
          <a:xfrm>
            <a:off x="3981339" y="2608417"/>
            <a:ext cx="646730" cy="1525502"/>
          </a:xfrm>
          <a:custGeom>
            <a:avLst/>
            <a:gdLst>
              <a:gd name="connsiteX0" fmla="*/ 605901 w 646730"/>
              <a:gd name="connsiteY0" fmla="*/ 68743 h 1525502"/>
              <a:gd name="connsiteX1" fmla="*/ 590661 w 646730"/>
              <a:gd name="connsiteY1" fmla="*/ 144943 h 1525502"/>
              <a:gd name="connsiteX2" fmla="*/ 285861 w 646730"/>
              <a:gd name="connsiteY2" fmla="*/ 703743 h 1525502"/>
              <a:gd name="connsiteX3" fmla="*/ 77581 w 646730"/>
              <a:gd name="connsiteY3" fmla="*/ 972983 h 1525502"/>
              <a:gd name="connsiteX4" fmla="*/ 11541 w 646730"/>
              <a:gd name="connsiteY4" fmla="*/ 1516543 h 1525502"/>
              <a:gd name="connsiteX5" fmla="*/ 16621 w 646730"/>
              <a:gd name="connsiteY5" fmla="*/ 1267623 h 1525502"/>
              <a:gd name="connsiteX6" fmla="*/ 174101 w 646730"/>
              <a:gd name="connsiteY6" fmla="*/ 703743 h 1525502"/>
              <a:gd name="connsiteX7" fmla="*/ 428101 w 646730"/>
              <a:gd name="connsiteY7" fmla="*/ 388783 h 1525502"/>
              <a:gd name="connsiteX8" fmla="*/ 636381 w 646730"/>
              <a:gd name="connsiteY8" fmla="*/ 17943 h 1525502"/>
              <a:gd name="connsiteX9" fmla="*/ 605901 w 646730"/>
              <a:gd name="connsiteY9" fmla="*/ 68743 h 1525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6730" h="1525502">
                <a:moveTo>
                  <a:pt x="605901" y="68743"/>
                </a:moveTo>
                <a:cubicBezTo>
                  <a:pt x="598281" y="89910"/>
                  <a:pt x="644001" y="39110"/>
                  <a:pt x="590661" y="144943"/>
                </a:cubicBezTo>
                <a:cubicBezTo>
                  <a:pt x="537321" y="250776"/>
                  <a:pt x="371374" y="565736"/>
                  <a:pt x="285861" y="703743"/>
                </a:cubicBezTo>
                <a:cubicBezTo>
                  <a:pt x="200348" y="841750"/>
                  <a:pt x="123301" y="837516"/>
                  <a:pt x="77581" y="972983"/>
                </a:cubicBezTo>
                <a:cubicBezTo>
                  <a:pt x="31861" y="1108450"/>
                  <a:pt x="21701" y="1467436"/>
                  <a:pt x="11541" y="1516543"/>
                </a:cubicBezTo>
                <a:cubicBezTo>
                  <a:pt x="1381" y="1565650"/>
                  <a:pt x="-10472" y="1403090"/>
                  <a:pt x="16621" y="1267623"/>
                </a:cubicBezTo>
                <a:cubicBezTo>
                  <a:pt x="43714" y="1132156"/>
                  <a:pt x="105521" y="850216"/>
                  <a:pt x="174101" y="703743"/>
                </a:cubicBezTo>
                <a:cubicBezTo>
                  <a:pt x="242681" y="557270"/>
                  <a:pt x="351054" y="503083"/>
                  <a:pt x="428101" y="388783"/>
                </a:cubicBezTo>
                <a:cubicBezTo>
                  <a:pt x="505148" y="274483"/>
                  <a:pt x="603361" y="72130"/>
                  <a:pt x="636381" y="17943"/>
                </a:cubicBezTo>
                <a:cubicBezTo>
                  <a:pt x="669401" y="-36244"/>
                  <a:pt x="613521" y="47576"/>
                  <a:pt x="605901" y="68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15B7E3A1-A1DB-43AE-9DAD-A9705B4916D9}"/>
              </a:ext>
            </a:extLst>
          </p:cNvPr>
          <p:cNvSpPr/>
          <p:nvPr/>
        </p:nvSpPr>
        <p:spPr>
          <a:xfrm>
            <a:off x="4693787" y="2760598"/>
            <a:ext cx="391418" cy="719656"/>
          </a:xfrm>
          <a:custGeom>
            <a:avLst/>
            <a:gdLst>
              <a:gd name="connsiteX0" fmla="*/ 391293 w 391418"/>
              <a:gd name="connsiteY0" fmla="*/ 2922 h 719656"/>
              <a:gd name="connsiteX1" fmla="*/ 101733 w 391418"/>
              <a:gd name="connsiteY1" fmla="*/ 495682 h 719656"/>
              <a:gd name="connsiteX2" fmla="*/ 133 w 391418"/>
              <a:gd name="connsiteY2" fmla="*/ 719202 h 719656"/>
              <a:gd name="connsiteX3" fmla="*/ 81413 w 391418"/>
              <a:gd name="connsiteY3" fmla="*/ 546482 h 719656"/>
              <a:gd name="connsiteX4" fmla="*/ 137293 w 391418"/>
              <a:gd name="connsiteY4" fmla="*/ 302642 h 719656"/>
              <a:gd name="connsiteX5" fmla="*/ 391293 w 391418"/>
              <a:gd name="connsiteY5" fmla="*/ 2922 h 71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18" h="719656">
                <a:moveTo>
                  <a:pt x="391293" y="2922"/>
                </a:moveTo>
                <a:cubicBezTo>
                  <a:pt x="385366" y="35095"/>
                  <a:pt x="166926" y="376302"/>
                  <a:pt x="101733" y="495682"/>
                </a:cubicBezTo>
                <a:cubicBezTo>
                  <a:pt x="36540" y="615062"/>
                  <a:pt x="3520" y="710735"/>
                  <a:pt x="133" y="719202"/>
                </a:cubicBezTo>
                <a:cubicBezTo>
                  <a:pt x="-3254" y="727669"/>
                  <a:pt x="58553" y="615909"/>
                  <a:pt x="81413" y="546482"/>
                </a:cubicBezTo>
                <a:cubicBezTo>
                  <a:pt x="104273" y="477055"/>
                  <a:pt x="82260" y="392389"/>
                  <a:pt x="137293" y="302642"/>
                </a:cubicBezTo>
                <a:cubicBezTo>
                  <a:pt x="192326" y="212895"/>
                  <a:pt x="397220" y="-29251"/>
                  <a:pt x="391293" y="29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5013788E-7E91-453D-A376-6E8F8501AB34}"/>
              </a:ext>
            </a:extLst>
          </p:cNvPr>
          <p:cNvSpPr/>
          <p:nvPr/>
        </p:nvSpPr>
        <p:spPr>
          <a:xfrm>
            <a:off x="4681916" y="2961639"/>
            <a:ext cx="393770" cy="628299"/>
          </a:xfrm>
          <a:custGeom>
            <a:avLst/>
            <a:gdLst>
              <a:gd name="connsiteX0" fmla="*/ 393004 w 393770"/>
              <a:gd name="connsiteY0" fmla="*/ 1 h 628299"/>
              <a:gd name="connsiteX1" fmla="*/ 235524 w 393770"/>
              <a:gd name="connsiteY1" fmla="*/ 411481 h 628299"/>
              <a:gd name="connsiteX2" fmla="*/ 266004 w 393770"/>
              <a:gd name="connsiteY2" fmla="*/ 624841 h 628299"/>
              <a:gd name="connsiteX3" fmla="*/ 1844 w 393770"/>
              <a:gd name="connsiteY3" fmla="*/ 543561 h 628299"/>
              <a:gd name="connsiteX4" fmla="*/ 149164 w 393770"/>
              <a:gd name="connsiteY4" fmla="*/ 543561 h 628299"/>
              <a:gd name="connsiteX5" fmla="*/ 159324 w 393770"/>
              <a:gd name="connsiteY5" fmla="*/ 406401 h 628299"/>
              <a:gd name="connsiteX6" fmla="*/ 393004 w 393770"/>
              <a:gd name="connsiteY6" fmla="*/ 1 h 6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770" h="628299">
                <a:moveTo>
                  <a:pt x="393004" y="1"/>
                </a:moveTo>
                <a:cubicBezTo>
                  <a:pt x="405704" y="848"/>
                  <a:pt x="256691" y="307341"/>
                  <a:pt x="235524" y="411481"/>
                </a:cubicBezTo>
                <a:cubicBezTo>
                  <a:pt x="214357" y="515621"/>
                  <a:pt x="304951" y="602828"/>
                  <a:pt x="266004" y="624841"/>
                </a:cubicBezTo>
                <a:cubicBezTo>
                  <a:pt x="227057" y="646854"/>
                  <a:pt x="21317" y="557108"/>
                  <a:pt x="1844" y="543561"/>
                </a:cubicBezTo>
                <a:cubicBezTo>
                  <a:pt x="-17629" y="530014"/>
                  <a:pt x="122917" y="566421"/>
                  <a:pt x="149164" y="543561"/>
                </a:cubicBezTo>
                <a:cubicBezTo>
                  <a:pt x="175411" y="520701"/>
                  <a:pt x="113604" y="496994"/>
                  <a:pt x="159324" y="406401"/>
                </a:cubicBezTo>
                <a:cubicBezTo>
                  <a:pt x="205044" y="315808"/>
                  <a:pt x="380304" y="-846"/>
                  <a:pt x="39300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D2222E47-A243-47D1-AB69-FED1F0FA9E08}"/>
              </a:ext>
            </a:extLst>
          </p:cNvPr>
          <p:cNvSpPr/>
          <p:nvPr/>
        </p:nvSpPr>
        <p:spPr>
          <a:xfrm>
            <a:off x="4109492" y="2990110"/>
            <a:ext cx="506619" cy="2174456"/>
          </a:xfrm>
          <a:custGeom>
            <a:avLst/>
            <a:gdLst>
              <a:gd name="connsiteX0" fmla="*/ 492988 w 506619"/>
              <a:gd name="connsiteY0" fmla="*/ 27410 h 2174456"/>
              <a:gd name="connsiteX1" fmla="*/ 462508 w 506619"/>
              <a:gd name="connsiteY1" fmla="*/ 68050 h 2174456"/>
              <a:gd name="connsiteX2" fmla="*/ 127228 w 506619"/>
              <a:gd name="connsiteY2" fmla="*/ 616690 h 2174456"/>
              <a:gd name="connsiteX3" fmla="*/ 56108 w 506619"/>
              <a:gd name="connsiteY3" fmla="*/ 926570 h 2174456"/>
              <a:gd name="connsiteX4" fmla="*/ 305028 w 506619"/>
              <a:gd name="connsiteY4" fmla="*/ 2115290 h 2174456"/>
              <a:gd name="connsiteX5" fmla="*/ 223748 w 506619"/>
              <a:gd name="connsiteY5" fmla="*/ 1861290 h 2174456"/>
              <a:gd name="connsiteX6" fmla="*/ 228 w 506619"/>
              <a:gd name="connsiteY6" fmla="*/ 708130 h 2174456"/>
              <a:gd name="connsiteX7" fmla="*/ 178028 w 506619"/>
              <a:gd name="connsiteY7" fmla="*/ 474450 h 2174456"/>
              <a:gd name="connsiteX8" fmla="*/ 492988 w 506619"/>
              <a:gd name="connsiteY8" fmla="*/ 27410 h 217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6619" h="2174456">
                <a:moveTo>
                  <a:pt x="492988" y="27410"/>
                </a:moveTo>
                <a:cubicBezTo>
                  <a:pt x="508228" y="-1377"/>
                  <a:pt x="523468" y="-30163"/>
                  <a:pt x="462508" y="68050"/>
                </a:cubicBezTo>
                <a:cubicBezTo>
                  <a:pt x="401548" y="166263"/>
                  <a:pt x="194961" y="473603"/>
                  <a:pt x="127228" y="616690"/>
                </a:cubicBezTo>
                <a:cubicBezTo>
                  <a:pt x="59495" y="759777"/>
                  <a:pt x="26475" y="676803"/>
                  <a:pt x="56108" y="926570"/>
                </a:cubicBezTo>
                <a:cubicBezTo>
                  <a:pt x="85741" y="1176337"/>
                  <a:pt x="277088" y="1959503"/>
                  <a:pt x="305028" y="2115290"/>
                </a:cubicBezTo>
                <a:cubicBezTo>
                  <a:pt x="332968" y="2271077"/>
                  <a:pt x="274548" y="2095817"/>
                  <a:pt x="223748" y="1861290"/>
                </a:cubicBezTo>
                <a:cubicBezTo>
                  <a:pt x="172948" y="1626763"/>
                  <a:pt x="7848" y="939270"/>
                  <a:pt x="228" y="708130"/>
                </a:cubicBezTo>
                <a:cubicBezTo>
                  <a:pt x="-7392" y="476990"/>
                  <a:pt x="178028" y="474450"/>
                  <a:pt x="178028" y="474450"/>
                </a:cubicBezTo>
                <a:lnTo>
                  <a:pt x="492988" y="274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E21255C0-4B8E-46FF-BF13-73E31B1E6331}"/>
              </a:ext>
            </a:extLst>
          </p:cNvPr>
          <p:cNvSpPr/>
          <p:nvPr/>
        </p:nvSpPr>
        <p:spPr>
          <a:xfrm>
            <a:off x="3823658" y="3879942"/>
            <a:ext cx="350815" cy="1086755"/>
          </a:xfrm>
          <a:custGeom>
            <a:avLst/>
            <a:gdLst>
              <a:gd name="connsiteX0" fmla="*/ 326702 w 350815"/>
              <a:gd name="connsiteY0" fmla="*/ 41818 h 1086755"/>
              <a:gd name="connsiteX1" fmla="*/ 301302 w 350815"/>
              <a:gd name="connsiteY1" fmla="*/ 87538 h 1086755"/>
              <a:gd name="connsiteX2" fmla="*/ 52382 w 350815"/>
              <a:gd name="connsiteY2" fmla="*/ 615858 h 1086755"/>
              <a:gd name="connsiteX3" fmla="*/ 62542 w 350815"/>
              <a:gd name="connsiteY3" fmla="*/ 1083218 h 1086755"/>
              <a:gd name="connsiteX4" fmla="*/ 21902 w 350815"/>
              <a:gd name="connsiteY4" fmla="*/ 813978 h 1086755"/>
              <a:gd name="connsiteX5" fmla="*/ 26982 w 350815"/>
              <a:gd name="connsiteY5" fmla="*/ 509178 h 1086755"/>
              <a:gd name="connsiteX6" fmla="*/ 326702 w 350815"/>
              <a:gd name="connsiteY6" fmla="*/ 41818 h 108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815" h="1086755">
                <a:moveTo>
                  <a:pt x="326702" y="41818"/>
                </a:moveTo>
                <a:cubicBezTo>
                  <a:pt x="372422" y="-28455"/>
                  <a:pt x="347022" y="-8135"/>
                  <a:pt x="301302" y="87538"/>
                </a:cubicBezTo>
                <a:cubicBezTo>
                  <a:pt x="255582" y="183211"/>
                  <a:pt x="92175" y="449911"/>
                  <a:pt x="52382" y="615858"/>
                </a:cubicBezTo>
                <a:cubicBezTo>
                  <a:pt x="12589" y="781805"/>
                  <a:pt x="67622" y="1050198"/>
                  <a:pt x="62542" y="1083218"/>
                </a:cubicBezTo>
                <a:cubicBezTo>
                  <a:pt x="57462" y="1116238"/>
                  <a:pt x="27829" y="909651"/>
                  <a:pt x="21902" y="813978"/>
                </a:cubicBezTo>
                <a:cubicBezTo>
                  <a:pt x="15975" y="718305"/>
                  <a:pt x="-27205" y="633638"/>
                  <a:pt x="26982" y="509178"/>
                </a:cubicBezTo>
                <a:cubicBezTo>
                  <a:pt x="81169" y="384718"/>
                  <a:pt x="280982" y="112091"/>
                  <a:pt x="326702" y="41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3327418B-B058-4578-84B8-116B07F7C7EE}"/>
              </a:ext>
            </a:extLst>
          </p:cNvPr>
          <p:cNvSpPr/>
          <p:nvPr/>
        </p:nvSpPr>
        <p:spPr>
          <a:xfrm>
            <a:off x="4088382" y="4241498"/>
            <a:ext cx="715267" cy="1377412"/>
          </a:xfrm>
          <a:custGeom>
            <a:avLst/>
            <a:gdLst>
              <a:gd name="connsiteX0" fmla="*/ 51818 w 715267"/>
              <a:gd name="connsiteY0" fmla="*/ 302 h 1377412"/>
              <a:gd name="connsiteX1" fmla="*/ 16258 w 715267"/>
              <a:gd name="connsiteY1" fmla="*/ 508302 h 1377412"/>
              <a:gd name="connsiteX2" fmla="*/ 163578 w 715267"/>
              <a:gd name="connsiteY2" fmla="*/ 782622 h 1377412"/>
              <a:gd name="connsiteX3" fmla="*/ 691898 w 715267"/>
              <a:gd name="connsiteY3" fmla="*/ 1351582 h 1377412"/>
              <a:gd name="connsiteX4" fmla="*/ 569978 w 715267"/>
              <a:gd name="connsiteY4" fmla="*/ 1234742 h 1377412"/>
              <a:gd name="connsiteX5" fmla="*/ 102618 w 715267"/>
              <a:gd name="connsiteY5" fmla="*/ 828342 h 1377412"/>
              <a:gd name="connsiteX6" fmla="*/ 1018 w 715267"/>
              <a:gd name="connsiteY6" fmla="*/ 584502 h 1377412"/>
              <a:gd name="connsiteX7" fmla="*/ 51818 w 715267"/>
              <a:gd name="connsiteY7" fmla="*/ 302 h 137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5267" h="1377412">
                <a:moveTo>
                  <a:pt x="51818" y="302"/>
                </a:moveTo>
                <a:cubicBezTo>
                  <a:pt x="54358" y="-12398"/>
                  <a:pt x="-2369" y="377915"/>
                  <a:pt x="16258" y="508302"/>
                </a:cubicBezTo>
                <a:cubicBezTo>
                  <a:pt x="34885" y="638689"/>
                  <a:pt x="50971" y="642075"/>
                  <a:pt x="163578" y="782622"/>
                </a:cubicBezTo>
                <a:cubicBezTo>
                  <a:pt x="276185" y="923169"/>
                  <a:pt x="624165" y="1276229"/>
                  <a:pt x="691898" y="1351582"/>
                </a:cubicBezTo>
                <a:cubicBezTo>
                  <a:pt x="759631" y="1426935"/>
                  <a:pt x="668191" y="1321949"/>
                  <a:pt x="569978" y="1234742"/>
                </a:cubicBezTo>
                <a:cubicBezTo>
                  <a:pt x="471765" y="1147535"/>
                  <a:pt x="197445" y="936715"/>
                  <a:pt x="102618" y="828342"/>
                </a:cubicBezTo>
                <a:cubicBezTo>
                  <a:pt x="7791" y="719969"/>
                  <a:pt x="10331" y="714889"/>
                  <a:pt x="1018" y="584502"/>
                </a:cubicBezTo>
                <a:cubicBezTo>
                  <a:pt x="-8295" y="454115"/>
                  <a:pt x="49278" y="13002"/>
                  <a:pt x="51818" y="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93A4C32D-D671-46D3-A528-18B07D8D7739}"/>
              </a:ext>
            </a:extLst>
          </p:cNvPr>
          <p:cNvSpPr/>
          <p:nvPr/>
        </p:nvSpPr>
        <p:spPr>
          <a:xfrm>
            <a:off x="4266649" y="3640960"/>
            <a:ext cx="823154" cy="2107875"/>
          </a:xfrm>
          <a:custGeom>
            <a:avLst/>
            <a:gdLst>
              <a:gd name="connsiteX0" fmla="*/ 81831 w 823154"/>
              <a:gd name="connsiteY0" fmla="*/ 1400 h 2107875"/>
              <a:gd name="connsiteX1" fmla="*/ 91991 w 823154"/>
              <a:gd name="connsiteY1" fmla="*/ 631320 h 2107875"/>
              <a:gd name="connsiteX2" fmla="*/ 366311 w 823154"/>
              <a:gd name="connsiteY2" fmla="*/ 1418720 h 2107875"/>
              <a:gd name="connsiteX3" fmla="*/ 803191 w 823154"/>
              <a:gd name="connsiteY3" fmla="*/ 2079120 h 2107875"/>
              <a:gd name="connsiteX4" fmla="*/ 701591 w 823154"/>
              <a:gd name="connsiteY4" fmla="*/ 1931800 h 2107875"/>
              <a:gd name="connsiteX5" fmla="*/ 279951 w 823154"/>
              <a:gd name="connsiteY5" fmla="*/ 1413640 h 2107875"/>
              <a:gd name="connsiteX6" fmla="*/ 117391 w 823154"/>
              <a:gd name="connsiteY6" fmla="*/ 905640 h 2107875"/>
              <a:gd name="connsiteX7" fmla="*/ 551 w 823154"/>
              <a:gd name="connsiteY7" fmla="*/ 473840 h 2107875"/>
              <a:gd name="connsiteX8" fmla="*/ 81831 w 823154"/>
              <a:gd name="connsiteY8" fmla="*/ 1400 h 2107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154" h="2107875">
                <a:moveTo>
                  <a:pt x="81831" y="1400"/>
                </a:moveTo>
                <a:cubicBezTo>
                  <a:pt x="97071" y="27647"/>
                  <a:pt x="44578" y="395100"/>
                  <a:pt x="91991" y="631320"/>
                </a:cubicBezTo>
                <a:cubicBezTo>
                  <a:pt x="139404" y="867540"/>
                  <a:pt x="247778" y="1177420"/>
                  <a:pt x="366311" y="1418720"/>
                </a:cubicBezTo>
                <a:cubicBezTo>
                  <a:pt x="484844" y="1660020"/>
                  <a:pt x="747311" y="1993607"/>
                  <a:pt x="803191" y="2079120"/>
                </a:cubicBezTo>
                <a:cubicBezTo>
                  <a:pt x="859071" y="2164633"/>
                  <a:pt x="788798" y="2042713"/>
                  <a:pt x="701591" y="1931800"/>
                </a:cubicBezTo>
                <a:cubicBezTo>
                  <a:pt x="614384" y="1820887"/>
                  <a:pt x="377318" y="1584667"/>
                  <a:pt x="279951" y="1413640"/>
                </a:cubicBezTo>
                <a:cubicBezTo>
                  <a:pt x="182584" y="1242613"/>
                  <a:pt x="163958" y="1062273"/>
                  <a:pt x="117391" y="905640"/>
                </a:cubicBezTo>
                <a:cubicBezTo>
                  <a:pt x="70824" y="749007"/>
                  <a:pt x="8171" y="622853"/>
                  <a:pt x="551" y="473840"/>
                </a:cubicBezTo>
                <a:cubicBezTo>
                  <a:pt x="-7069" y="324827"/>
                  <a:pt x="66591" y="-24847"/>
                  <a:pt x="81831" y="1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4305B504-900F-4F8A-9F75-B8AE409C75E8}"/>
              </a:ext>
            </a:extLst>
          </p:cNvPr>
          <p:cNvSpPr/>
          <p:nvPr/>
        </p:nvSpPr>
        <p:spPr>
          <a:xfrm>
            <a:off x="4571999" y="4393970"/>
            <a:ext cx="599346" cy="1328690"/>
          </a:xfrm>
          <a:custGeom>
            <a:avLst/>
            <a:gdLst>
              <a:gd name="connsiteX0" fmla="*/ 1 w 599346"/>
              <a:gd name="connsiteY0" fmla="*/ 230 h 1328690"/>
              <a:gd name="connsiteX1" fmla="*/ 360681 w 599346"/>
              <a:gd name="connsiteY1" fmla="*/ 432030 h 1328690"/>
              <a:gd name="connsiteX2" fmla="*/ 589281 w 599346"/>
              <a:gd name="connsiteY2" fmla="*/ 1285470 h 1328690"/>
              <a:gd name="connsiteX3" fmla="*/ 538481 w 599346"/>
              <a:gd name="connsiteY3" fmla="*/ 1127990 h 1328690"/>
              <a:gd name="connsiteX4" fmla="*/ 355601 w 599346"/>
              <a:gd name="connsiteY4" fmla="*/ 482830 h 1328690"/>
              <a:gd name="connsiteX5" fmla="*/ 1 w 599346"/>
              <a:gd name="connsiteY5" fmla="*/ 230 h 132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9346" h="1328690">
                <a:moveTo>
                  <a:pt x="1" y="230"/>
                </a:moveTo>
                <a:cubicBezTo>
                  <a:pt x="848" y="-8237"/>
                  <a:pt x="262468" y="217823"/>
                  <a:pt x="360681" y="432030"/>
                </a:cubicBezTo>
                <a:cubicBezTo>
                  <a:pt x="458894" y="646237"/>
                  <a:pt x="559648" y="1169477"/>
                  <a:pt x="589281" y="1285470"/>
                </a:cubicBezTo>
                <a:cubicBezTo>
                  <a:pt x="618914" y="1401463"/>
                  <a:pt x="577428" y="1261763"/>
                  <a:pt x="538481" y="1127990"/>
                </a:cubicBezTo>
                <a:cubicBezTo>
                  <a:pt x="499534" y="994217"/>
                  <a:pt x="441961" y="665710"/>
                  <a:pt x="355601" y="482830"/>
                </a:cubicBezTo>
                <a:cubicBezTo>
                  <a:pt x="269241" y="299950"/>
                  <a:pt x="-846" y="8697"/>
                  <a:pt x="1" y="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99CAB351-4838-4469-AFD7-F700602F9D4F}"/>
              </a:ext>
            </a:extLst>
          </p:cNvPr>
          <p:cNvSpPr/>
          <p:nvPr/>
        </p:nvSpPr>
        <p:spPr>
          <a:xfrm>
            <a:off x="4438535" y="4101179"/>
            <a:ext cx="690875" cy="1693437"/>
          </a:xfrm>
          <a:custGeom>
            <a:avLst/>
            <a:gdLst>
              <a:gd name="connsiteX0" fmla="*/ 21705 w 690875"/>
              <a:gd name="connsiteY0" fmla="*/ 44101 h 1693437"/>
              <a:gd name="connsiteX1" fmla="*/ 21705 w 690875"/>
              <a:gd name="connsiteY1" fmla="*/ 110141 h 1693437"/>
              <a:gd name="connsiteX2" fmla="*/ 219825 w 690875"/>
              <a:gd name="connsiteY2" fmla="*/ 836581 h 1693437"/>
              <a:gd name="connsiteX3" fmla="*/ 677025 w 690875"/>
              <a:gd name="connsiteY3" fmla="*/ 1664621 h 1693437"/>
              <a:gd name="connsiteX4" fmla="*/ 550025 w 690875"/>
              <a:gd name="connsiteY4" fmla="*/ 1446181 h 1693437"/>
              <a:gd name="connsiteX5" fmla="*/ 321425 w 690875"/>
              <a:gd name="connsiteY5" fmla="*/ 882301 h 1693437"/>
              <a:gd name="connsiteX6" fmla="*/ 169025 w 690875"/>
              <a:gd name="connsiteY6" fmla="*/ 516541 h 1693437"/>
              <a:gd name="connsiteX7" fmla="*/ 21705 w 690875"/>
              <a:gd name="connsiteY7" fmla="*/ 44101 h 169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0875" h="1693437">
                <a:moveTo>
                  <a:pt x="21705" y="44101"/>
                </a:moveTo>
                <a:cubicBezTo>
                  <a:pt x="-2848" y="-23632"/>
                  <a:pt x="-11315" y="-21939"/>
                  <a:pt x="21705" y="110141"/>
                </a:cubicBezTo>
                <a:cubicBezTo>
                  <a:pt x="54725" y="242221"/>
                  <a:pt x="110605" y="577501"/>
                  <a:pt x="219825" y="836581"/>
                </a:cubicBezTo>
                <a:cubicBezTo>
                  <a:pt x="329045" y="1095661"/>
                  <a:pt x="621992" y="1563021"/>
                  <a:pt x="677025" y="1664621"/>
                </a:cubicBezTo>
                <a:cubicBezTo>
                  <a:pt x="732058" y="1766221"/>
                  <a:pt x="609292" y="1576568"/>
                  <a:pt x="550025" y="1446181"/>
                </a:cubicBezTo>
                <a:cubicBezTo>
                  <a:pt x="490758" y="1315794"/>
                  <a:pt x="384925" y="1037241"/>
                  <a:pt x="321425" y="882301"/>
                </a:cubicBezTo>
                <a:cubicBezTo>
                  <a:pt x="257925" y="727361"/>
                  <a:pt x="218978" y="657088"/>
                  <a:pt x="169025" y="516541"/>
                </a:cubicBezTo>
                <a:cubicBezTo>
                  <a:pt x="119072" y="375994"/>
                  <a:pt x="46258" y="111834"/>
                  <a:pt x="21705" y="44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40C1A924-E989-47BE-867D-5897046A2D34}"/>
              </a:ext>
            </a:extLst>
          </p:cNvPr>
          <p:cNvSpPr/>
          <p:nvPr/>
        </p:nvSpPr>
        <p:spPr>
          <a:xfrm>
            <a:off x="4740409" y="1116183"/>
            <a:ext cx="725832" cy="344615"/>
          </a:xfrm>
          <a:custGeom>
            <a:avLst/>
            <a:gdLst>
              <a:gd name="connsiteX0" fmla="*/ 717416 w 725832"/>
              <a:gd name="connsiteY0" fmla="*/ 344317 h 344615"/>
              <a:gd name="connsiteX1" fmla="*/ 472941 w 725832"/>
              <a:gd name="connsiteY1" fmla="*/ 303042 h 344615"/>
              <a:gd name="connsiteX2" fmla="*/ 222116 w 725832"/>
              <a:gd name="connsiteY2" fmla="*/ 264942 h 344615"/>
              <a:gd name="connsiteX3" fmla="*/ 9391 w 725832"/>
              <a:gd name="connsiteY3" fmla="*/ 7767 h 344615"/>
              <a:gd name="connsiteX4" fmla="*/ 34791 w 725832"/>
              <a:gd name="connsiteY4" fmla="*/ 61742 h 344615"/>
              <a:gd name="connsiteX5" fmla="*/ 152266 w 725832"/>
              <a:gd name="connsiteY5" fmla="*/ 280817 h 344615"/>
              <a:gd name="connsiteX6" fmla="*/ 717416 w 725832"/>
              <a:gd name="connsiteY6" fmla="*/ 344317 h 344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832" h="344615">
                <a:moveTo>
                  <a:pt x="717416" y="344317"/>
                </a:moveTo>
                <a:cubicBezTo>
                  <a:pt x="770862" y="348021"/>
                  <a:pt x="555491" y="316271"/>
                  <a:pt x="472941" y="303042"/>
                </a:cubicBezTo>
                <a:cubicBezTo>
                  <a:pt x="390391" y="289813"/>
                  <a:pt x="299374" y="314154"/>
                  <a:pt x="222116" y="264942"/>
                </a:cubicBezTo>
                <a:cubicBezTo>
                  <a:pt x="144858" y="215729"/>
                  <a:pt x="40612" y="41634"/>
                  <a:pt x="9391" y="7767"/>
                </a:cubicBezTo>
                <a:cubicBezTo>
                  <a:pt x="-21830" y="-26100"/>
                  <a:pt x="34791" y="61742"/>
                  <a:pt x="34791" y="61742"/>
                </a:cubicBezTo>
                <a:cubicBezTo>
                  <a:pt x="58603" y="107250"/>
                  <a:pt x="42199" y="232134"/>
                  <a:pt x="152266" y="280817"/>
                </a:cubicBezTo>
                <a:cubicBezTo>
                  <a:pt x="262333" y="329500"/>
                  <a:pt x="663970" y="340613"/>
                  <a:pt x="717416" y="344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ECE22D16-E641-4B32-B087-E31C1ACDD051}"/>
              </a:ext>
            </a:extLst>
          </p:cNvPr>
          <p:cNvSpPr/>
          <p:nvPr/>
        </p:nvSpPr>
        <p:spPr>
          <a:xfrm>
            <a:off x="7012680" y="6125953"/>
            <a:ext cx="1644005" cy="393208"/>
          </a:xfrm>
          <a:custGeom>
            <a:avLst/>
            <a:gdLst>
              <a:gd name="connsiteX0" fmla="*/ 67570 w 1644005"/>
              <a:gd name="connsiteY0" fmla="*/ 14497 h 393208"/>
              <a:gd name="connsiteX1" fmla="*/ 124720 w 1644005"/>
              <a:gd name="connsiteY1" fmla="*/ 20847 h 393208"/>
              <a:gd name="connsiteX2" fmla="*/ 1039120 w 1644005"/>
              <a:gd name="connsiteY2" fmla="*/ 84347 h 393208"/>
              <a:gd name="connsiteX3" fmla="*/ 1597920 w 1644005"/>
              <a:gd name="connsiteY3" fmla="*/ 52597 h 393208"/>
              <a:gd name="connsiteX4" fmla="*/ 1578870 w 1644005"/>
              <a:gd name="connsiteY4" fmla="*/ 103397 h 393208"/>
              <a:gd name="connsiteX5" fmla="*/ 1629670 w 1644005"/>
              <a:gd name="connsiteY5" fmla="*/ 370097 h 393208"/>
              <a:gd name="connsiteX6" fmla="*/ 1280420 w 1644005"/>
              <a:gd name="connsiteY6" fmla="*/ 351047 h 393208"/>
              <a:gd name="connsiteX7" fmla="*/ 80270 w 1644005"/>
              <a:gd name="connsiteY7" fmla="*/ 389147 h 393208"/>
              <a:gd name="connsiteX8" fmla="*/ 105670 w 1644005"/>
              <a:gd name="connsiteY8" fmla="*/ 236747 h 393208"/>
              <a:gd name="connsiteX9" fmla="*/ 67570 w 1644005"/>
              <a:gd name="connsiteY9" fmla="*/ 14497 h 393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005" h="393208">
                <a:moveTo>
                  <a:pt x="67570" y="14497"/>
                </a:moveTo>
                <a:cubicBezTo>
                  <a:pt x="70745" y="-21486"/>
                  <a:pt x="124720" y="20847"/>
                  <a:pt x="124720" y="20847"/>
                </a:cubicBezTo>
                <a:cubicBezTo>
                  <a:pt x="286645" y="32489"/>
                  <a:pt x="793587" y="79055"/>
                  <a:pt x="1039120" y="84347"/>
                </a:cubicBezTo>
                <a:cubicBezTo>
                  <a:pt x="1284653" y="89639"/>
                  <a:pt x="1507962" y="49422"/>
                  <a:pt x="1597920" y="52597"/>
                </a:cubicBezTo>
                <a:cubicBezTo>
                  <a:pt x="1687878" y="55772"/>
                  <a:pt x="1573578" y="50480"/>
                  <a:pt x="1578870" y="103397"/>
                </a:cubicBezTo>
                <a:cubicBezTo>
                  <a:pt x="1584162" y="156314"/>
                  <a:pt x="1679412" y="328822"/>
                  <a:pt x="1629670" y="370097"/>
                </a:cubicBezTo>
                <a:cubicBezTo>
                  <a:pt x="1579928" y="411372"/>
                  <a:pt x="1538653" y="347872"/>
                  <a:pt x="1280420" y="351047"/>
                </a:cubicBezTo>
                <a:cubicBezTo>
                  <a:pt x="1022187" y="354222"/>
                  <a:pt x="276062" y="408197"/>
                  <a:pt x="80270" y="389147"/>
                </a:cubicBezTo>
                <a:cubicBezTo>
                  <a:pt x="-115522" y="370097"/>
                  <a:pt x="108845" y="296014"/>
                  <a:pt x="105670" y="236747"/>
                </a:cubicBezTo>
                <a:cubicBezTo>
                  <a:pt x="102495" y="177480"/>
                  <a:pt x="64395" y="50480"/>
                  <a:pt x="67570" y="14497"/>
                </a:cubicBez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56047013-45A1-4549-ADEA-C8C1E4622D0B}"/>
              </a:ext>
            </a:extLst>
          </p:cNvPr>
          <p:cNvSpPr/>
          <p:nvPr/>
        </p:nvSpPr>
        <p:spPr>
          <a:xfrm>
            <a:off x="5246100" y="1593124"/>
            <a:ext cx="1783414" cy="738472"/>
          </a:xfrm>
          <a:custGeom>
            <a:avLst/>
            <a:gdLst>
              <a:gd name="connsiteX0" fmla="*/ 1326150 w 1783414"/>
              <a:gd name="connsiteY0" fmla="*/ 131959 h 738472"/>
              <a:gd name="connsiteX1" fmla="*/ 1006533 w 1783414"/>
              <a:gd name="connsiteY1" fmla="*/ 189109 h 738472"/>
              <a:gd name="connsiteX2" fmla="*/ 424450 w 1783414"/>
              <a:gd name="connsiteY2" fmla="*/ 548943 h 738472"/>
              <a:gd name="connsiteX3" fmla="*/ 600133 w 1783414"/>
              <a:gd name="connsiteY3" fmla="*/ 432526 h 738472"/>
              <a:gd name="connsiteX4" fmla="*/ 716550 w 1783414"/>
              <a:gd name="connsiteY4" fmla="*/ 345743 h 738472"/>
              <a:gd name="connsiteX5" fmla="*/ 145050 w 1783414"/>
              <a:gd name="connsiteY5" fmla="*/ 720393 h 738472"/>
              <a:gd name="connsiteX6" fmla="*/ 350367 w 1783414"/>
              <a:gd name="connsiteY6" fmla="*/ 438876 h 738472"/>
              <a:gd name="connsiteX7" fmla="*/ 1117 w 1783414"/>
              <a:gd name="connsiteY7" fmla="*/ 737326 h 738472"/>
              <a:gd name="connsiteX8" fmla="*/ 233950 w 1783414"/>
              <a:gd name="connsiteY8" fmla="*/ 303409 h 738472"/>
              <a:gd name="connsiteX9" fmla="*/ 77317 w 1783414"/>
              <a:gd name="connsiteY9" fmla="*/ 644193 h 738472"/>
              <a:gd name="connsiteX10" fmla="*/ 286867 w 1783414"/>
              <a:gd name="connsiteY10" fmla="*/ 203926 h 738472"/>
              <a:gd name="connsiteX11" fmla="*/ 727133 w 1783414"/>
              <a:gd name="connsiteY11" fmla="*/ 49409 h 738472"/>
              <a:gd name="connsiteX12" fmla="*/ 511233 w 1783414"/>
              <a:gd name="connsiteY12" fmla="*/ 182759 h 738472"/>
              <a:gd name="connsiteX13" fmla="*/ 835083 w 1783414"/>
              <a:gd name="connsiteY13" fmla="*/ 11309 h 738472"/>
              <a:gd name="connsiteX14" fmla="*/ 1243600 w 1783414"/>
              <a:gd name="connsiteY14" fmla="*/ 15543 h 738472"/>
              <a:gd name="connsiteX15" fmla="*/ 735600 w 1783414"/>
              <a:gd name="connsiteY15" fmla="*/ 9193 h 738472"/>
              <a:gd name="connsiteX16" fmla="*/ 1578033 w 1783414"/>
              <a:gd name="connsiteY16" fmla="*/ 17659 h 738472"/>
              <a:gd name="connsiteX17" fmla="*/ 1029817 w 1783414"/>
              <a:gd name="connsiteY17" fmla="*/ 93859 h 738472"/>
              <a:gd name="connsiteX18" fmla="*/ 1779117 w 1783414"/>
              <a:gd name="connsiteY18" fmla="*/ 142543 h 738472"/>
              <a:gd name="connsiteX19" fmla="*/ 1326150 w 1783414"/>
              <a:gd name="connsiteY19" fmla="*/ 131959 h 738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783414" h="738472">
                <a:moveTo>
                  <a:pt x="1326150" y="131959"/>
                </a:moveTo>
                <a:cubicBezTo>
                  <a:pt x="1197386" y="139720"/>
                  <a:pt x="1156816" y="119612"/>
                  <a:pt x="1006533" y="189109"/>
                </a:cubicBezTo>
                <a:cubicBezTo>
                  <a:pt x="856250" y="258606"/>
                  <a:pt x="492183" y="508374"/>
                  <a:pt x="424450" y="548943"/>
                </a:cubicBezTo>
                <a:cubicBezTo>
                  <a:pt x="356717" y="589512"/>
                  <a:pt x="551450" y="466393"/>
                  <a:pt x="600133" y="432526"/>
                </a:cubicBezTo>
                <a:cubicBezTo>
                  <a:pt x="648816" y="398659"/>
                  <a:pt x="792397" y="297765"/>
                  <a:pt x="716550" y="345743"/>
                </a:cubicBezTo>
                <a:cubicBezTo>
                  <a:pt x="640703" y="393721"/>
                  <a:pt x="206080" y="704871"/>
                  <a:pt x="145050" y="720393"/>
                </a:cubicBezTo>
                <a:cubicBezTo>
                  <a:pt x="84020" y="735915"/>
                  <a:pt x="374356" y="436054"/>
                  <a:pt x="350367" y="438876"/>
                </a:cubicBezTo>
                <a:cubicBezTo>
                  <a:pt x="326378" y="441698"/>
                  <a:pt x="20520" y="759904"/>
                  <a:pt x="1117" y="737326"/>
                </a:cubicBezTo>
                <a:cubicBezTo>
                  <a:pt x="-18286" y="714748"/>
                  <a:pt x="221250" y="318931"/>
                  <a:pt x="233950" y="303409"/>
                </a:cubicBezTo>
                <a:cubicBezTo>
                  <a:pt x="246650" y="287887"/>
                  <a:pt x="68497" y="660774"/>
                  <a:pt x="77317" y="644193"/>
                </a:cubicBezTo>
                <a:cubicBezTo>
                  <a:pt x="86136" y="627613"/>
                  <a:pt x="178564" y="303057"/>
                  <a:pt x="286867" y="203926"/>
                </a:cubicBezTo>
                <a:cubicBezTo>
                  <a:pt x="395170" y="104795"/>
                  <a:pt x="689739" y="52937"/>
                  <a:pt x="727133" y="49409"/>
                </a:cubicBezTo>
                <a:cubicBezTo>
                  <a:pt x="764527" y="45881"/>
                  <a:pt x="493241" y="189109"/>
                  <a:pt x="511233" y="182759"/>
                </a:cubicBezTo>
                <a:cubicBezTo>
                  <a:pt x="529225" y="176409"/>
                  <a:pt x="713022" y="39178"/>
                  <a:pt x="835083" y="11309"/>
                </a:cubicBezTo>
                <a:cubicBezTo>
                  <a:pt x="957144" y="-16560"/>
                  <a:pt x="1260180" y="15896"/>
                  <a:pt x="1243600" y="15543"/>
                </a:cubicBezTo>
                <a:lnTo>
                  <a:pt x="735600" y="9193"/>
                </a:lnTo>
                <a:lnTo>
                  <a:pt x="1578033" y="17659"/>
                </a:lnTo>
                <a:cubicBezTo>
                  <a:pt x="1627069" y="31770"/>
                  <a:pt x="996303" y="73045"/>
                  <a:pt x="1029817" y="93859"/>
                </a:cubicBezTo>
                <a:cubicBezTo>
                  <a:pt x="1063331" y="114673"/>
                  <a:pt x="1730787" y="134429"/>
                  <a:pt x="1779117" y="142543"/>
                </a:cubicBezTo>
                <a:cubicBezTo>
                  <a:pt x="1827448" y="150657"/>
                  <a:pt x="1454914" y="124198"/>
                  <a:pt x="1326150" y="1319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CB071006-B219-470A-80BE-F33DF1E9F586}"/>
              </a:ext>
            </a:extLst>
          </p:cNvPr>
          <p:cNvSpPr/>
          <p:nvPr/>
        </p:nvSpPr>
        <p:spPr>
          <a:xfrm>
            <a:off x="5440580" y="1542638"/>
            <a:ext cx="2389073" cy="673636"/>
          </a:xfrm>
          <a:custGeom>
            <a:avLst/>
            <a:gdLst>
              <a:gd name="connsiteX0" fmla="*/ 728445 w 2389073"/>
              <a:gd name="connsiteY0" fmla="*/ 412 h 673636"/>
              <a:gd name="connsiteX1" fmla="*/ 1877795 w 2389073"/>
              <a:gd name="connsiteY1" fmla="*/ 190912 h 673636"/>
              <a:gd name="connsiteX2" fmla="*/ 1331695 w 2389073"/>
              <a:gd name="connsiteY2" fmla="*/ 114712 h 673636"/>
              <a:gd name="connsiteX3" fmla="*/ 2061945 w 2389073"/>
              <a:gd name="connsiteY3" fmla="*/ 267112 h 673636"/>
              <a:gd name="connsiteX4" fmla="*/ 2293720 w 2389073"/>
              <a:gd name="connsiteY4" fmla="*/ 597312 h 673636"/>
              <a:gd name="connsiteX5" fmla="*/ 1931770 w 2389073"/>
              <a:gd name="connsiteY5" fmla="*/ 371887 h 673636"/>
              <a:gd name="connsiteX6" fmla="*/ 2388970 w 2389073"/>
              <a:gd name="connsiteY6" fmla="*/ 673512 h 673636"/>
              <a:gd name="connsiteX7" fmla="*/ 1884145 w 2389073"/>
              <a:gd name="connsiteY7" fmla="*/ 409987 h 673636"/>
              <a:gd name="connsiteX8" fmla="*/ 2214345 w 2389073"/>
              <a:gd name="connsiteY8" fmla="*/ 479837 h 673636"/>
              <a:gd name="connsiteX9" fmla="*/ 1036420 w 2389073"/>
              <a:gd name="connsiteY9" fmla="*/ 206787 h 673636"/>
              <a:gd name="connsiteX10" fmla="*/ 1925420 w 2389073"/>
              <a:gd name="connsiteY10" fmla="*/ 384587 h 673636"/>
              <a:gd name="connsiteX11" fmla="*/ 810995 w 2389073"/>
              <a:gd name="connsiteY11" fmla="*/ 279812 h 673636"/>
              <a:gd name="connsiteX12" fmla="*/ 1636495 w 2389073"/>
              <a:gd name="connsiteY12" fmla="*/ 257587 h 673636"/>
              <a:gd name="connsiteX13" fmla="*/ 610970 w 2389073"/>
              <a:gd name="connsiteY13" fmla="*/ 162337 h 673636"/>
              <a:gd name="connsiteX14" fmla="*/ 17245 w 2389073"/>
              <a:gd name="connsiteY14" fmla="*/ 162337 h 673636"/>
              <a:gd name="connsiteX15" fmla="*/ 1265020 w 2389073"/>
              <a:gd name="connsiteY15" fmla="*/ 140112 h 673636"/>
              <a:gd name="connsiteX16" fmla="*/ 728445 w 2389073"/>
              <a:gd name="connsiteY16" fmla="*/ 412 h 673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89073" h="673636">
                <a:moveTo>
                  <a:pt x="728445" y="412"/>
                </a:moveTo>
                <a:cubicBezTo>
                  <a:pt x="830574" y="8879"/>
                  <a:pt x="1777253" y="171862"/>
                  <a:pt x="1877795" y="190912"/>
                </a:cubicBezTo>
                <a:cubicBezTo>
                  <a:pt x="1978337" y="209962"/>
                  <a:pt x="1301003" y="102012"/>
                  <a:pt x="1331695" y="114712"/>
                </a:cubicBezTo>
                <a:cubicBezTo>
                  <a:pt x="1362387" y="127412"/>
                  <a:pt x="1901608" y="186679"/>
                  <a:pt x="2061945" y="267112"/>
                </a:cubicBezTo>
                <a:cubicBezTo>
                  <a:pt x="2222282" y="347545"/>
                  <a:pt x="2315416" y="579850"/>
                  <a:pt x="2293720" y="597312"/>
                </a:cubicBezTo>
                <a:cubicBezTo>
                  <a:pt x="2272024" y="614774"/>
                  <a:pt x="1915895" y="359187"/>
                  <a:pt x="1931770" y="371887"/>
                </a:cubicBezTo>
                <a:cubicBezTo>
                  <a:pt x="1947645" y="384587"/>
                  <a:pt x="2396907" y="667162"/>
                  <a:pt x="2388970" y="673512"/>
                </a:cubicBezTo>
                <a:cubicBezTo>
                  <a:pt x="2381033" y="679862"/>
                  <a:pt x="1913249" y="442266"/>
                  <a:pt x="1884145" y="409987"/>
                </a:cubicBezTo>
                <a:cubicBezTo>
                  <a:pt x="1855041" y="377708"/>
                  <a:pt x="2214345" y="479837"/>
                  <a:pt x="2214345" y="479837"/>
                </a:cubicBezTo>
                <a:lnTo>
                  <a:pt x="1036420" y="206787"/>
                </a:lnTo>
                <a:cubicBezTo>
                  <a:pt x="988266" y="190912"/>
                  <a:pt x="1962991" y="372416"/>
                  <a:pt x="1925420" y="384587"/>
                </a:cubicBezTo>
                <a:cubicBezTo>
                  <a:pt x="1887849" y="396758"/>
                  <a:pt x="859149" y="300979"/>
                  <a:pt x="810995" y="279812"/>
                </a:cubicBezTo>
                <a:cubicBezTo>
                  <a:pt x="762841" y="258645"/>
                  <a:pt x="1669833" y="277166"/>
                  <a:pt x="1636495" y="257587"/>
                </a:cubicBezTo>
                <a:cubicBezTo>
                  <a:pt x="1603158" y="238008"/>
                  <a:pt x="880845" y="178212"/>
                  <a:pt x="610970" y="162337"/>
                </a:cubicBezTo>
                <a:cubicBezTo>
                  <a:pt x="341095" y="146462"/>
                  <a:pt x="-91763" y="166041"/>
                  <a:pt x="17245" y="162337"/>
                </a:cubicBezTo>
                <a:cubicBezTo>
                  <a:pt x="126253" y="158633"/>
                  <a:pt x="1150191" y="163924"/>
                  <a:pt x="1265020" y="140112"/>
                </a:cubicBezTo>
                <a:cubicBezTo>
                  <a:pt x="1379849" y="116300"/>
                  <a:pt x="626316" y="-8055"/>
                  <a:pt x="728445" y="4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7C81F1F3-D7C4-4F15-B42B-10B389D841C9}"/>
              </a:ext>
            </a:extLst>
          </p:cNvPr>
          <p:cNvSpPr/>
          <p:nvPr/>
        </p:nvSpPr>
        <p:spPr>
          <a:xfrm>
            <a:off x="6565654" y="1735558"/>
            <a:ext cx="1120995" cy="644977"/>
          </a:xfrm>
          <a:custGeom>
            <a:avLst/>
            <a:gdLst>
              <a:gd name="connsiteX0" fmla="*/ 498721 w 1120995"/>
              <a:gd name="connsiteY0" fmla="*/ 1167 h 644977"/>
              <a:gd name="connsiteX1" fmla="*/ 879721 w 1120995"/>
              <a:gd name="connsiteY1" fmla="*/ 217067 h 644977"/>
              <a:gd name="connsiteX2" fmla="*/ 1105146 w 1120995"/>
              <a:gd name="connsiteY2" fmla="*/ 610767 h 644977"/>
              <a:gd name="connsiteX3" fmla="*/ 1082921 w 1120995"/>
              <a:gd name="connsiteY3" fmla="*/ 388517 h 644977"/>
              <a:gd name="connsiteX4" fmla="*/ 1108321 w 1120995"/>
              <a:gd name="connsiteY4" fmla="*/ 445667 h 644977"/>
              <a:gd name="connsiteX5" fmla="*/ 847971 w 1120995"/>
              <a:gd name="connsiteY5" fmla="*/ 188492 h 644977"/>
              <a:gd name="connsiteX6" fmla="*/ 1086096 w 1120995"/>
              <a:gd name="connsiteY6" fmla="*/ 642517 h 644977"/>
              <a:gd name="connsiteX7" fmla="*/ 908296 w 1120995"/>
              <a:gd name="connsiteY7" fmla="*/ 353592 h 644977"/>
              <a:gd name="connsiteX8" fmla="*/ 246 w 1120995"/>
              <a:gd name="connsiteY8" fmla="*/ 4342 h 644977"/>
              <a:gd name="connsiteX9" fmla="*/ 816221 w 1120995"/>
              <a:gd name="connsiteY9" fmla="*/ 232942 h 644977"/>
              <a:gd name="connsiteX10" fmla="*/ 746371 w 1120995"/>
              <a:gd name="connsiteY10" fmla="*/ 134517 h 644977"/>
              <a:gd name="connsiteX11" fmla="*/ 498721 w 1120995"/>
              <a:gd name="connsiteY11" fmla="*/ 1167 h 644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0995" h="644977">
                <a:moveTo>
                  <a:pt x="498721" y="1167"/>
                </a:moveTo>
                <a:cubicBezTo>
                  <a:pt x="520946" y="14925"/>
                  <a:pt x="778650" y="115467"/>
                  <a:pt x="879721" y="217067"/>
                </a:cubicBezTo>
                <a:cubicBezTo>
                  <a:pt x="980792" y="318667"/>
                  <a:pt x="1071279" y="582192"/>
                  <a:pt x="1105146" y="610767"/>
                </a:cubicBezTo>
                <a:cubicBezTo>
                  <a:pt x="1139013" y="639342"/>
                  <a:pt x="1082392" y="416034"/>
                  <a:pt x="1082921" y="388517"/>
                </a:cubicBezTo>
                <a:cubicBezTo>
                  <a:pt x="1083450" y="361000"/>
                  <a:pt x="1147479" y="479005"/>
                  <a:pt x="1108321" y="445667"/>
                </a:cubicBezTo>
                <a:cubicBezTo>
                  <a:pt x="1069163" y="412330"/>
                  <a:pt x="851675" y="155684"/>
                  <a:pt x="847971" y="188492"/>
                </a:cubicBezTo>
                <a:cubicBezTo>
                  <a:pt x="844267" y="221300"/>
                  <a:pt x="1076042" y="615000"/>
                  <a:pt x="1086096" y="642517"/>
                </a:cubicBezTo>
                <a:cubicBezTo>
                  <a:pt x="1096150" y="670034"/>
                  <a:pt x="1089271" y="459955"/>
                  <a:pt x="908296" y="353592"/>
                </a:cubicBezTo>
                <a:cubicBezTo>
                  <a:pt x="727321" y="247230"/>
                  <a:pt x="15592" y="24450"/>
                  <a:pt x="246" y="4342"/>
                </a:cubicBezTo>
                <a:cubicBezTo>
                  <a:pt x="-15100" y="-15766"/>
                  <a:pt x="691867" y="211246"/>
                  <a:pt x="816221" y="232942"/>
                </a:cubicBezTo>
                <a:cubicBezTo>
                  <a:pt x="940575" y="254638"/>
                  <a:pt x="796113" y="169971"/>
                  <a:pt x="746371" y="134517"/>
                </a:cubicBezTo>
                <a:cubicBezTo>
                  <a:pt x="696629" y="99063"/>
                  <a:pt x="476496" y="-12591"/>
                  <a:pt x="498721" y="11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100897D9-AC3C-4C09-974D-08D4A9198701}"/>
              </a:ext>
            </a:extLst>
          </p:cNvPr>
          <p:cNvSpPr/>
          <p:nvPr/>
        </p:nvSpPr>
        <p:spPr>
          <a:xfrm>
            <a:off x="5074717" y="1876224"/>
            <a:ext cx="788666" cy="1408328"/>
          </a:xfrm>
          <a:custGeom>
            <a:avLst/>
            <a:gdLst>
              <a:gd name="connsiteX0" fmla="*/ 554558 w 788666"/>
              <a:gd name="connsiteY0" fmla="*/ 485976 h 1408328"/>
              <a:gd name="connsiteX1" fmla="*/ 329133 w 788666"/>
              <a:gd name="connsiteY1" fmla="*/ 663776 h 1408328"/>
              <a:gd name="connsiteX2" fmla="*/ 230708 w 788666"/>
              <a:gd name="connsiteY2" fmla="*/ 1082876 h 1408328"/>
              <a:gd name="connsiteX3" fmla="*/ 427558 w 788666"/>
              <a:gd name="connsiteY3" fmla="*/ 616151 h 1408328"/>
              <a:gd name="connsiteX4" fmla="*/ 157683 w 788666"/>
              <a:gd name="connsiteY4" fmla="*/ 1168601 h 1408328"/>
              <a:gd name="connsiteX5" fmla="*/ 256108 w 788666"/>
              <a:gd name="connsiteY5" fmla="*/ 784426 h 1408328"/>
              <a:gd name="connsiteX6" fmla="*/ 8458 w 788666"/>
              <a:gd name="connsiteY6" fmla="*/ 1403551 h 1408328"/>
              <a:gd name="connsiteX7" fmla="*/ 75133 w 788666"/>
              <a:gd name="connsiteY7" fmla="*/ 1051126 h 1408328"/>
              <a:gd name="connsiteX8" fmla="*/ 106883 w 788666"/>
              <a:gd name="connsiteY8" fmla="*/ 686001 h 1408328"/>
              <a:gd name="connsiteX9" fmla="*/ 8458 w 788666"/>
              <a:gd name="connsiteY9" fmla="*/ 1101926 h 1408328"/>
              <a:gd name="connsiteX10" fmla="*/ 65608 w 788666"/>
              <a:gd name="connsiteY10" fmla="*/ 708226 h 1408328"/>
              <a:gd name="connsiteX11" fmla="*/ 541858 w 788666"/>
              <a:gd name="connsiteY11" fmla="*/ 98626 h 1408328"/>
              <a:gd name="connsiteX12" fmla="*/ 398983 w 788666"/>
              <a:gd name="connsiteY12" fmla="*/ 416126 h 1408328"/>
              <a:gd name="connsiteX13" fmla="*/ 786333 w 788666"/>
              <a:gd name="connsiteY13" fmla="*/ 201 h 1408328"/>
              <a:gd name="connsiteX14" fmla="*/ 554558 w 788666"/>
              <a:gd name="connsiteY14" fmla="*/ 485976 h 140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88666" h="1408328">
                <a:moveTo>
                  <a:pt x="554558" y="485976"/>
                </a:moveTo>
                <a:cubicBezTo>
                  <a:pt x="478358" y="596572"/>
                  <a:pt x="383108" y="564293"/>
                  <a:pt x="329133" y="663776"/>
                </a:cubicBezTo>
                <a:cubicBezTo>
                  <a:pt x="275158" y="763259"/>
                  <a:pt x="214304" y="1090814"/>
                  <a:pt x="230708" y="1082876"/>
                </a:cubicBezTo>
                <a:cubicBezTo>
                  <a:pt x="247112" y="1074939"/>
                  <a:pt x="439729" y="601864"/>
                  <a:pt x="427558" y="616151"/>
                </a:cubicBezTo>
                <a:cubicBezTo>
                  <a:pt x="415387" y="630438"/>
                  <a:pt x="186258" y="1140555"/>
                  <a:pt x="157683" y="1168601"/>
                </a:cubicBezTo>
                <a:cubicBezTo>
                  <a:pt x="129108" y="1196647"/>
                  <a:pt x="280979" y="745268"/>
                  <a:pt x="256108" y="784426"/>
                </a:cubicBezTo>
                <a:cubicBezTo>
                  <a:pt x="231237" y="823584"/>
                  <a:pt x="38620" y="1359101"/>
                  <a:pt x="8458" y="1403551"/>
                </a:cubicBezTo>
                <a:cubicBezTo>
                  <a:pt x="-21704" y="1448001"/>
                  <a:pt x="58729" y="1170718"/>
                  <a:pt x="75133" y="1051126"/>
                </a:cubicBezTo>
                <a:cubicBezTo>
                  <a:pt x="91537" y="931534"/>
                  <a:pt x="117995" y="677534"/>
                  <a:pt x="106883" y="686001"/>
                </a:cubicBezTo>
                <a:cubicBezTo>
                  <a:pt x="95771" y="694468"/>
                  <a:pt x="15337" y="1098222"/>
                  <a:pt x="8458" y="1101926"/>
                </a:cubicBezTo>
                <a:cubicBezTo>
                  <a:pt x="1579" y="1105630"/>
                  <a:pt x="-23292" y="875443"/>
                  <a:pt x="65608" y="708226"/>
                </a:cubicBezTo>
                <a:cubicBezTo>
                  <a:pt x="154508" y="541009"/>
                  <a:pt x="486295" y="147309"/>
                  <a:pt x="541858" y="98626"/>
                </a:cubicBezTo>
                <a:cubicBezTo>
                  <a:pt x="597421" y="49943"/>
                  <a:pt x="358237" y="432530"/>
                  <a:pt x="398983" y="416126"/>
                </a:cubicBezTo>
                <a:cubicBezTo>
                  <a:pt x="439729" y="399722"/>
                  <a:pt x="761462" y="-10382"/>
                  <a:pt x="786333" y="201"/>
                </a:cubicBezTo>
                <a:cubicBezTo>
                  <a:pt x="811204" y="10784"/>
                  <a:pt x="630758" y="375380"/>
                  <a:pt x="554558" y="4859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09151F53-BF5A-4187-923D-1A1926F56CE3}"/>
              </a:ext>
            </a:extLst>
          </p:cNvPr>
          <p:cNvSpPr/>
          <p:nvPr/>
        </p:nvSpPr>
        <p:spPr>
          <a:xfrm>
            <a:off x="4813703" y="2428808"/>
            <a:ext cx="736961" cy="1513314"/>
          </a:xfrm>
          <a:custGeom>
            <a:avLst/>
            <a:gdLst>
              <a:gd name="connsiteX0" fmla="*/ 577447 w 736961"/>
              <a:gd name="connsiteY0" fmla="*/ 279467 h 1513314"/>
              <a:gd name="connsiteX1" fmla="*/ 358372 w 736961"/>
              <a:gd name="connsiteY1" fmla="*/ 628717 h 1513314"/>
              <a:gd name="connsiteX2" fmla="*/ 364722 w 736961"/>
              <a:gd name="connsiteY2" fmla="*/ 1200217 h 1513314"/>
              <a:gd name="connsiteX3" fmla="*/ 326622 w 736961"/>
              <a:gd name="connsiteY3" fmla="*/ 635067 h 1513314"/>
              <a:gd name="connsiteX4" fmla="*/ 364722 w 736961"/>
              <a:gd name="connsiteY4" fmla="*/ 1511367 h 1513314"/>
              <a:gd name="connsiteX5" fmla="*/ 275822 w 736961"/>
              <a:gd name="connsiteY5" fmla="*/ 889067 h 1513314"/>
              <a:gd name="connsiteX6" fmla="*/ 298047 w 736961"/>
              <a:gd name="connsiteY6" fmla="*/ 1495492 h 1513314"/>
              <a:gd name="connsiteX7" fmla="*/ 164697 w 736961"/>
              <a:gd name="connsiteY7" fmla="*/ 1114492 h 1513314"/>
              <a:gd name="connsiteX8" fmla="*/ 221847 w 736961"/>
              <a:gd name="connsiteY8" fmla="*/ 1349442 h 1513314"/>
              <a:gd name="connsiteX9" fmla="*/ 88497 w 736961"/>
              <a:gd name="connsiteY9" fmla="*/ 847792 h 1513314"/>
              <a:gd name="connsiteX10" fmla="*/ 98022 w 736961"/>
              <a:gd name="connsiteY10" fmla="*/ 1247842 h 1513314"/>
              <a:gd name="connsiteX11" fmla="*/ 9122 w 736961"/>
              <a:gd name="connsiteY11" fmla="*/ 698567 h 1513314"/>
              <a:gd name="connsiteX12" fmla="*/ 352022 w 736961"/>
              <a:gd name="connsiteY12" fmla="*/ 254067 h 1513314"/>
              <a:gd name="connsiteX13" fmla="*/ 221847 w 736961"/>
              <a:gd name="connsiteY13" fmla="*/ 555692 h 1513314"/>
              <a:gd name="connsiteX14" fmla="*/ 599672 w 736961"/>
              <a:gd name="connsiteY14" fmla="*/ 67 h 1513314"/>
              <a:gd name="connsiteX15" fmla="*/ 288522 w 736961"/>
              <a:gd name="connsiteY15" fmla="*/ 514417 h 1513314"/>
              <a:gd name="connsiteX16" fmla="*/ 726672 w 736961"/>
              <a:gd name="connsiteY16" fmla="*/ 15942 h 1513314"/>
              <a:gd name="connsiteX17" fmla="*/ 577447 w 736961"/>
              <a:gd name="connsiteY17" fmla="*/ 279467 h 151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6961" h="1513314">
                <a:moveTo>
                  <a:pt x="577447" y="279467"/>
                </a:moveTo>
                <a:cubicBezTo>
                  <a:pt x="516064" y="381596"/>
                  <a:pt x="393826" y="475259"/>
                  <a:pt x="358372" y="628717"/>
                </a:cubicBezTo>
                <a:cubicBezTo>
                  <a:pt x="322918" y="782175"/>
                  <a:pt x="370013" y="1199159"/>
                  <a:pt x="364722" y="1200217"/>
                </a:cubicBezTo>
                <a:cubicBezTo>
                  <a:pt x="359431" y="1201275"/>
                  <a:pt x="326622" y="583209"/>
                  <a:pt x="326622" y="635067"/>
                </a:cubicBezTo>
                <a:cubicBezTo>
                  <a:pt x="326622" y="686925"/>
                  <a:pt x="373189" y="1469034"/>
                  <a:pt x="364722" y="1511367"/>
                </a:cubicBezTo>
                <a:cubicBezTo>
                  <a:pt x="356255" y="1553700"/>
                  <a:pt x="286935" y="891713"/>
                  <a:pt x="275822" y="889067"/>
                </a:cubicBezTo>
                <a:cubicBezTo>
                  <a:pt x="264709" y="886421"/>
                  <a:pt x="316568" y="1457921"/>
                  <a:pt x="298047" y="1495492"/>
                </a:cubicBezTo>
                <a:cubicBezTo>
                  <a:pt x="279526" y="1533063"/>
                  <a:pt x="177397" y="1138834"/>
                  <a:pt x="164697" y="1114492"/>
                </a:cubicBezTo>
                <a:cubicBezTo>
                  <a:pt x="151997" y="1090150"/>
                  <a:pt x="234547" y="1393892"/>
                  <a:pt x="221847" y="1349442"/>
                </a:cubicBezTo>
                <a:cubicBezTo>
                  <a:pt x="209147" y="1304992"/>
                  <a:pt x="109134" y="864725"/>
                  <a:pt x="88497" y="847792"/>
                </a:cubicBezTo>
                <a:cubicBezTo>
                  <a:pt x="67859" y="830859"/>
                  <a:pt x="111251" y="1272713"/>
                  <a:pt x="98022" y="1247842"/>
                </a:cubicBezTo>
                <a:cubicBezTo>
                  <a:pt x="84793" y="1222971"/>
                  <a:pt x="-33211" y="864196"/>
                  <a:pt x="9122" y="698567"/>
                </a:cubicBezTo>
                <a:cubicBezTo>
                  <a:pt x="51455" y="532938"/>
                  <a:pt x="316568" y="277879"/>
                  <a:pt x="352022" y="254067"/>
                </a:cubicBezTo>
                <a:cubicBezTo>
                  <a:pt x="387476" y="230254"/>
                  <a:pt x="180572" y="598025"/>
                  <a:pt x="221847" y="555692"/>
                </a:cubicBezTo>
                <a:cubicBezTo>
                  <a:pt x="263122" y="513359"/>
                  <a:pt x="588560" y="6946"/>
                  <a:pt x="599672" y="67"/>
                </a:cubicBezTo>
                <a:cubicBezTo>
                  <a:pt x="610784" y="-6812"/>
                  <a:pt x="267355" y="511771"/>
                  <a:pt x="288522" y="514417"/>
                </a:cubicBezTo>
                <a:cubicBezTo>
                  <a:pt x="309689" y="517063"/>
                  <a:pt x="677989" y="54042"/>
                  <a:pt x="726672" y="15942"/>
                </a:cubicBezTo>
                <a:cubicBezTo>
                  <a:pt x="775355" y="-22158"/>
                  <a:pt x="638830" y="177338"/>
                  <a:pt x="577447" y="2794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AC9D2C60-1673-4FAA-991D-37DAE64C46B0}"/>
              </a:ext>
            </a:extLst>
          </p:cNvPr>
          <p:cNvSpPr/>
          <p:nvPr/>
        </p:nvSpPr>
        <p:spPr>
          <a:xfrm>
            <a:off x="4919863" y="3678025"/>
            <a:ext cx="180596" cy="498054"/>
          </a:xfrm>
          <a:custGeom>
            <a:avLst/>
            <a:gdLst>
              <a:gd name="connsiteX0" fmla="*/ 61712 w 180596"/>
              <a:gd name="connsiteY0" fmla="*/ 213 h 498054"/>
              <a:gd name="connsiteX1" fmla="*/ 23612 w 180596"/>
              <a:gd name="connsiteY1" fmla="*/ 162138 h 498054"/>
              <a:gd name="connsiteX2" fmla="*/ 76000 w 180596"/>
              <a:gd name="connsiteY2" fmla="*/ 255800 h 498054"/>
              <a:gd name="connsiteX3" fmla="*/ 179187 w 180596"/>
              <a:gd name="connsiteY3" fmla="*/ 495513 h 498054"/>
              <a:gd name="connsiteX4" fmla="*/ 126800 w 180596"/>
              <a:gd name="connsiteY4" fmla="*/ 366925 h 498054"/>
              <a:gd name="connsiteX5" fmla="*/ 1387 w 180596"/>
              <a:gd name="connsiteY5" fmla="*/ 133563 h 498054"/>
              <a:gd name="connsiteX6" fmla="*/ 61712 w 180596"/>
              <a:gd name="connsiteY6" fmla="*/ 213 h 498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596" h="498054">
                <a:moveTo>
                  <a:pt x="61712" y="213"/>
                </a:moveTo>
                <a:cubicBezTo>
                  <a:pt x="65416" y="4975"/>
                  <a:pt x="21231" y="119540"/>
                  <a:pt x="23612" y="162138"/>
                </a:cubicBezTo>
                <a:cubicBezTo>
                  <a:pt x="25993" y="204736"/>
                  <a:pt x="50071" y="200238"/>
                  <a:pt x="76000" y="255800"/>
                </a:cubicBezTo>
                <a:cubicBezTo>
                  <a:pt x="101929" y="311362"/>
                  <a:pt x="170720" y="476992"/>
                  <a:pt x="179187" y="495513"/>
                </a:cubicBezTo>
                <a:cubicBezTo>
                  <a:pt x="187654" y="514034"/>
                  <a:pt x="156433" y="427250"/>
                  <a:pt x="126800" y="366925"/>
                </a:cubicBezTo>
                <a:cubicBezTo>
                  <a:pt x="97167" y="306600"/>
                  <a:pt x="13293" y="196005"/>
                  <a:pt x="1387" y="133563"/>
                </a:cubicBezTo>
                <a:cubicBezTo>
                  <a:pt x="-10519" y="71121"/>
                  <a:pt x="58008" y="-4549"/>
                  <a:pt x="61712" y="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88C32479-213D-4A6C-A257-BBAA468DB088}"/>
              </a:ext>
            </a:extLst>
          </p:cNvPr>
          <p:cNvSpPr/>
          <p:nvPr/>
        </p:nvSpPr>
        <p:spPr>
          <a:xfrm>
            <a:off x="4823147" y="3259858"/>
            <a:ext cx="1066508" cy="1953976"/>
          </a:xfrm>
          <a:custGeom>
            <a:avLst/>
            <a:gdLst>
              <a:gd name="connsiteX0" fmla="*/ 358453 w 1066508"/>
              <a:gd name="connsiteY0" fmla="*/ 435842 h 1953976"/>
              <a:gd name="connsiteX1" fmla="*/ 352103 w 1066508"/>
              <a:gd name="connsiteY1" fmla="*/ 708892 h 1953976"/>
              <a:gd name="connsiteX2" fmla="*/ 402903 w 1066508"/>
              <a:gd name="connsiteY2" fmla="*/ 1016867 h 1953976"/>
              <a:gd name="connsiteX3" fmla="*/ 742628 w 1066508"/>
              <a:gd name="connsiteY3" fmla="*/ 1569317 h 1953976"/>
              <a:gd name="connsiteX4" fmla="*/ 615628 w 1066508"/>
              <a:gd name="connsiteY4" fmla="*/ 1391517 h 1953976"/>
              <a:gd name="connsiteX5" fmla="*/ 425128 w 1066508"/>
              <a:gd name="connsiteY5" fmla="*/ 1181967 h 1953976"/>
              <a:gd name="connsiteX6" fmla="*/ 517203 w 1066508"/>
              <a:gd name="connsiteY6" fmla="*/ 1375642 h 1953976"/>
              <a:gd name="connsiteX7" fmla="*/ 1047428 w 1066508"/>
              <a:gd name="connsiteY7" fmla="*/ 1877292 h 1953976"/>
              <a:gd name="connsiteX8" fmla="*/ 758503 w 1066508"/>
              <a:gd name="connsiteY8" fmla="*/ 1702667 h 1953976"/>
              <a:gd name="connsiteX9" fmla="*/ 656903 w 1066508"/>
              <a:gd name="connsiteY9" fmla="*/ 1613767 h 1953976"/>
              <a:gd name="connsiteX10" fmla="*/ 1066478 w 1066508"/>
              <a:gd name="connsiteY10" fmla="*/ 1953492 h 1953976"/>
              <a:gd name="connsiteX11" fmla="*/ 675953 w 1066508"/>
              <a:gd name="connsiteY11" fmla="*/ 1670917 h 1953976"/>
              <a:gd name="connsiteX12" fmla="*/ 196528 w 1066508"/>
              <a:gd name="connsiteY12" fmla="*/ 994642 h 1953976"/>
              <a:gd name="connsiteX13" fmla="*/ 475928 w 1066508"/>
              <a:gd name="connsiteY13" fmla="*/ 1226417 h 1953976"/>
              <a:gd name="connsiteX14" fmla="*/ 15553 w 1066508"/>
              <a:gd name="connsiteY14" fmla="*/ 534267 h 1953976"/>
              <a:gd name="connsiteX15" fmla="*/ 104453 w 1066508"/>
              <a:gd name="connsiteY15" fmla="*/ 512042 h 1953976"/>
              <a:gd name="connsiteX16" fmla="*/ 66353 w 1066508"/>
              <a:gd name="connsiteY16" fmla="*/ 121517 h 1953976"/>
              <a:gd name="connsiteX17" fmla="*/ 263203 w 1066508"/>
              <a:gd name="connsiteY17" fmla="*/ 867 h 1953976"/>
              <a:gd name="connsiteX18" fmla="*/ 139378 w 1066508"/>
              <a:gd name="connsiteY18" fmla="*/ 77067 h 1953976"/>
              <a:gd name="connsiteX19" fmla="*/ 237803 w 1066508"/>
              <a:gd name="connsiteY19" fmla="*/ 254867 h 1953976"/>
              <a:gd name="connsiteX20" fmla="*/ 377503 w 1066508"/>
              <a:gd name="connsiteY20" fmla="*/ 67542 h 1953976"/>
              <a:gd name="connsiteX21" fmla="*/ 304478 w 1066508"/>
              <a:gd name="connsiteY21" fmla="*/ 553317 h 1953976"/>
              <a:gd name="connsiteX22" fmla="*/ 425128 w 1066508"/>
              <a:gd name="connsiteY22" fmla="*/ 153267 h 1953976"/>
              <a:gd name="connsiteX23" fmla="*/ 358453 w 1066508"/>
              <a:gd name="connsiteY23" fmla="*/ 435842 h 195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66508" h="1953976">
                <a:moveTo>
                  <a:pt x="358453" y="435842"/>
                </a:moveTo>
                <a:cubicBezTo>
                  <a:pt x="346282" y="528446"/>
                  <a:pt x="344695" y="612055"/>
                  <a:pt x="352103" y="708892"/>
                </a:cubicBezTo>
                <a:cubicBezTo>
                  <a:pt x="359511" y="805729"/>
                  <a:pt x="337815" y="873463"/>
                  <a:pt x="402903" y="1016867"/>
                </a:cubicBezTo>
                <a:cubicBezTo>
                  <a:pt x="467991" y="1160271"/>
                  <a:pt x="707174" y="1506875"/>
                  <a:pt x="742628" y="1569317"/>
                </a:cubicBezTo>
                <a:cubicBezTo>
                  <a:pt x="778082" y="1631759"/>
                  <a:pt x="668545" y="1456075"/>
                  <a:pt x="615628" y="1391517"/>
                </a:cubicBezTo>
                <a:cubicBezTo>
                  <a:pt x="562711" y="1326959"/>
                  <a:pt x="441532" y="1184613"/>
                  <a:pt x="425128" y="1181967"/>
                </a:cubicBezTo>
                <a:cubicBezTo>
                  <a:pt x="408724" y="1179321"/>
                  <a:pt x="413486" y="1259755"/>
                  <a:pt x="517203" y="1375642"/>
                </a:cubicBezTo>
                <a:cubicBezTo>
                  <a:pt x="620920" y="1491530"/>
                  <a:pt x="1007211" y="1822788"/>
                  <a:pt x="1047428" y="1877292"/>
                </a:cubicBezTo>
                <a:cubicBezTo>
                  <a:pt x="1087645" y="1931796"/>
                  <a:pt x="823591" y="1746588"/>
                  <a:pt x="758503" y="1702667"/>
                </a:cubicBezTo>
                <a:cubicBezTo>
                  <a:pt x="693416" y="1658746"/>
                  <a:pt x="605574" y="1571963"/>
                  <a:pt x="656903" y="1613767"/>
                </a:cubicBezTo>
                <a:cubicBezTo>
                  <a:pt x="708232" y="1655571"/>
                  <a:pt x="1063303" y="1943967"/>
                  <a:pt x="1066478" y="1953492"/>
                </a:cubicBezTo>
                <a:cubicBezTo>
                  <a:pt x="1069653" y="1963017"/>
                  <a:pt x="820945" y="1830725"/>
                  <a:pt x="675953" y="1670917"/>
                </a:cubicBezTo>
                <a:cubicBezTo>
                  <a:pt x="530961" y="1511109"/>
                  <a:pt x="229865" y="1068725"/>
                  <a:pt x="196528" y="994642"/>
                </a:cubicBezTo>
                <a:cubicBezTo>
                  <a:pt x="163190" y="920559"/>
                  <a:pt x="506090" y="1303146"/>
                  <a:pt x="475928" y="1226417"/>
                </a:cubicBezTo>
                <a:cubicBezTo>
                  <a:pt x="445766" y="1149688"/>
                  <a:pt x="77466" y="653330"/>
                  <a:pt x="15553" y="534267"/>
                </a:cubicBezTo>
                <a:cubicBezTo>
                  <a:pt x="-46360" y="415204"/>
                  <a:pt x="95986" y="580834"/>
                  <a:pt x="104453" y="512042"/>
                </a:cubicBezTo>
                <a:cubicBezTo>
                  <a:pt x="112920" y="443250"/>
                  <a:pt x="39895" y="206713"/>
                  <a:pt x="66353" y="121517"/>
                </a:cubicBezTo>
                <a:cubicBezTo>
                  <a:pt x="92811" y="36321"/>
                  <a:pt x="263203" y="867"/>
                  <a:pt x="263203" y="867"/>
                </a:cubicBezTo>
                <a:cubicBezTo>
                  <a:pt x="275374" y="-6541"/>
                  <a:pt x="143611" y="34734"/>
                  <a:pt x="139378" y="77067"/>
                </a:cubicBezTo>
                <a:cubicBezTo>
                  <a:pt x="135145" y="119400"/>
                  <a:pt x="198116" y="256454"/>
                  <a:pt x="237803" y="254867"/>
                </a:cubicBezTo>
                <a:cubicBezTo>
                  <a:pt x="277490" y="253280"/>
                  <a:pt x="366391" y="17800"/>
                  <a:pt x="377503" y="67542"/>
                </a:cubicBezTo>
                <a:cubicBezTo>
                  <a:pt x="388615" y="117284"/>
                  <a:pt x="296541" y="539030"/>
                  <a:pt x="304478" y="553317"/>
                </a:cubicBezTo>
                <a:cubicBezTo>
                  <a:pt x="312415" y="567604"/>
                  <a:pt x="416661" y="173375"/>
                  <a:pt x="425128" y="153267"/>
                </a:cubicBezTo>
                <a:cubicBezTo>
                  <a:pt x="433595" y="133159"/>
                  <a:pt x="370624" y="343238"/>
                  <a:pt x="358453" y="4358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DA0A8492-C17D-4536-BBBB-3771629A7E6A}"/>
              </a:ext>
            </a:extLst>
          </p:cNvPr>
          <p:cNvSpPr/>
          <p:nvPr/>
        </p:nvSpPr>
        <p:spPr>
          <a:xfrm>
            <a:off x="5090518" y="4139838"/>
            <a:ext cx="2153314" cy="1372004"/>
          </a:xfrm>
          <a:custGeom>
            <a:avLst/>
            <a:gdLst>
              <a:gd name="connsiteX0" fmla="*/ 389532 w 2153314"/>
              <a:gd name="connsiteY0" fmla="*/ 597262 h 1372004"/>
              <a:gd name="connsiteX1" fmla="*/ 878482 w 2153314"/>
              <a:gd name="connsiteY1" fmla="*/ 956037 h 1372004"/>
              <a:gd name="connsiteX2" fmla="*/ 1192807 w 2153314"/>
              <a:gd name="connsiteY2" fmla="*/ 1070337 h 1372004"/>
              <a:gd name="connsiteX3" fmla="*/ 1589682 w 2153314"/>
              <a:gd name="connsiteY3" fmla="*/ 1108437 h 1372004"/>
              <a:gd name="connsiteX4" fmla="*/ 2046882 w 2153314"/>
              <a:gd name="connsiteY4" fmla="*/ 1111612 h 1372004"/>
              <a:gd name="connsiteX5" fmla="*/ 1307107 w 2153314"/>
              <a:gd name="connsiteY5" fmla="*/ 1203687 h 1372004"/>
              <a:gd name="connsiteX6" fmla="*/ 2151657 w 2153314"/>
              <a:gd name="connsiteY6" fmla="*/ 1178287 h 1372004"/>
              <a:gd name="connsiteX7" fmla="*/ 1538882 w 2153314"/>
              <a:gd name="connsiteY7" fmla="*/ 1270362 h 1372004"/>
              <a:gd name="connsiteX8" fmla="*/ 2138957 w 2153314"/>
              <a:gd name="connsiteY8" fmla="*/ 1200512 h 1372004"/>
              <a:gd name="connsiteX9" fmla="*/ 1713507 w 2153314"/>
              <a:gd name="connsiteY9" fmla="*/ 1302112 h 1372004"/>
              <a:gd name="connsiteX10" fmla="*/ 1300757 w 2153314"/>
              <a:gd name="connsiteY10" fmla="*/ 1371962 h 1372004"/>
              <a:gd name="connsiteX11" fmla="*/ 1138832 w 2153314"/>
              <a:gd name="connsiteY11" fmla="*/ 1292587 h 1372004"/>
              <a:gd name="connsiteX12" fmla="*/ 522882 w 2153314"/>
              <a:gd name="connsiteY12" fmla="*/ 1013187 h 1372004"/>
              <a:gd name="connsiteX13" fmla="*/ 1294407 w 2153314"/>
              <a:gd name="connsiteY13" fmla="*/ 1222737 h 1372004"/>
              <a:gd name="connsiteX14" fmla="*/ 583207 w 2153314"/>
              <a:gd name="connsiteY14" fmla="*/ 997312 h 1372004"/>
              <a:gd name="connsiteX15" fmla="*/ 5357 w 2153314"/>
              <a:gd name="connsiteY15" fmla="*/ 9887 h 1372004"/>
              <a:gd name="connsiteX16" fmla="*/ 287932 w 2153314"/>
              <a:gd name="connsiteY16" fmla="*/ 463912 h 1372004"/>
              <a:gd name="connsiteX17" fmla="*/ 164107 w 2153314"/>
              <a:gd name="connsiteY17" fmla="*/ 28937 h 1372004"/>
              <a:gd name="connsiteX18" fmla="*/ 389532 w 2153314"/>
              <a:gd name="connsiteY18" fmla="*/ 597262 h 1372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53314" h="1372004">
                <a:moveTo>
                  <a:pt x="389532" y="597262"/>
                </a:moveTo>
                <a:cubicBezTo>
                  <a:pt x="508595" y="751779"/>
                  <a:pt x="744603" y="877191"/>
                  <a:pt x="878482" y="956037"/>
                </a:cubicBezTo>
                <a:cubicBezTo>
                  <a:pt x="1012361" y="1034883"/>
                  <a:pt x="1074274" y="1044937"/>
                  <a:pt x="1192807" y="1070337"/>
                </a:cubicBezTo>
                <a:cubicBezTo>
                  <a:pt x="1311340" y="1095737"/>
                  <a:pt x="1447336" y="1101558"/>
                  <a:pt x="1589682" y="1108437"/>
                </a:cubicBezTo>
                <a:cubicBezTo>
                  <a:pt x="1732028" y="1115316"/>
                  <a:pt x="2093978" y="1095737"/>
                  <a:pt x="2046882" y="1111612"/>
                </a:cubicBezTo>
                <a:cubicBezTo>
                  <a:pt x="1999786" y="1127487"/>
                  <a:pt x="1289645" y="1192575"/>
                  <a:pt x="1307107" y="1203687"/>
                </a:cubicBezTo>
                <a:cubicBezTo>
                  <a:pt x="1324569" y="1214799"/>
                  <a:pt x="2113028" y="1167175"/>
                  <a:pt x="2151657" y="1178287"/>
                </a:cubicBezTo>
                <a:cubicBezTo>
                  <a:pt x="2190286" y="1189399"/>
                  <a:pt x="1540999" y="1266658"/>
                  <a:pt x="1538882" y="1270362"/>
                </a:cubicBezTo>
                <a:cubicBezTo>
                  <a:pt x="1536765" y="1274066"/>
                  <a:pt x="2109853" y="1195220"/>
                  <a:pt x="2138957" y="1200512"/>
                </a:cubicBezTo>
                <a:cubicBezTo>
                  <a:pt x="2168061" y="1205804"/>
                  <a:pt x="1853207" y="1273537"/>
                  <a:pt x="1713507" y="1302112"/>
                </a:cubicBezTo>
                <a:cubicBezTo>
                  <a:pt x="1573807" y="1330687"/>
                  <a:pt x="1396536" y="1373549"/>
                  <a:pt x="1300757" y="1371962"/>
                </a:cubicBezTo>
                <a:cubicBezTo>
                  <a:pt x="1204978" y="1370375"/>
                  <a:pt x="1138832" y="1292587"/>
                  <a:pt x="1138832" y="1292587"/>
                </a:cubicBezTo>
                <a:cubicBezTo>
                  <a:pt x="1009186" y="1232791"/>
                  <a:pt x="496953" y="1024829"/>
                  <a:pt x="522882" y="1013187"/>
                </a:cubicBezTo>
                <a:cubicBezTo>
                  <a:pt x="548811" y="1001545"/>
                  <a:pt x="1284353" y="1225383"/>
                  <a:pt x="1294407" y="1222737"/>
                </a:cubicBezTo>
                <a:cubicBezTo>
                  <a:pt x="1304461" y="1220091"/>
                  <a:pt x="798049" y="1199454"/>
                  <a:pt x="583207" y="997312"/>
                </a:cubicBezTo>
                <a:cubicBezTo>
                  <a:pt x="368365" y="795170"/>
                  <a:pt x="54569" y="98787"/>
                  <a:pt x="5357" y="9887"/>
                </a:cubicBezTo>
                <a:cubicBezTo>
                  <a:pt x="-43856" y="-79013"/>
                  <a:pt x="261474" y="460737"/>
                  <a:pt x="287932" y="463912"/>
                </a:cubicBezTo>
                <a:cubicBezTo>
                  <a:pt x="314390" y="467087"/>
                  <a:pt x="145586" y="6712"/>
                  <a:pt x="164107" y="28937"/>
                </a:cubicBezTo>
                <a:cubicBezTo>
                  <a:pt x="182628" y="51162"/>
                  <a:pt x="270469" y="442745"/>
                  <a:pt x="389532" y="5972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CD653126-181E-420E-9BE0-612BE0E79753}"/>
              </a:ext>
            </a:extLst>
          </p:cNvPr>
          <p:cNvSpPr/>
          <p:nvPr/>
        </p:nvSpPr>
        <p:spPr>
          <a:xfrm>
            <a:off x="6752045" y="1655033"/>
            <a:ext cx="1190237" cy="1463967"/>
          </a:xfrm>
          <a:custGeom>
            <a:avLst/>
            <a:gdLst>
              <a:gd name="connsiteX0" fmla="*/ 707088 w 1190237"/>
              <a:gd name="connsiteY0" fmla="*/ 262667 h 1463967"/>
              <a:gd name="connsiteX1" fmla="*/ 1147355 w 1190237"/>
              <a:gd name="connsiteY1" fmla="*/ 923067 h 1463967"/>
              <a:gd name="connsiteX2" fmla="*/ 1113488 w 1190237"/>
              <a:gd name="connsiteY2" fmla="*/ 901900 h 1463967"/>
              <a:gd name="connsiteX3" fmla="*/ 1189688 w 1190237"/>
              <a:gd name="connsiteY3" fmla="*/ 1460700 h 1463967"/>
              <a:gd name="connsiteX4" fmla="*/ 1066922 w 1190237"/>
              <a:gd name="connsiteY4" fmla="*/ 1105100 h 1463967"/>
              <a:gd name="connsiteX5" fmla="*/ 728255 w 1190237"/>
              <a:gd name="connsiteY5" fmla="*/ 546300 h 1463967"/>
              <a:gd name="connsiteX6" fmla="*/ 448855 w 1190237"/>
              <a:gd name="connsiteY6" fmla="*/ 305000 h 1463967"/>
              <a:gd name="connsiteX7" fmla="*/ 122 w 1190237"/>
              <a:gd name="connsiteY7" fmla="*/ 63700 h 1463967"/>
              <a:gd name="connsiteX8" fmla="*/ 406522 w 1190237"/>
              <a:gd name="connsiteY8" fmla="*/ 249967 h 1463967"/>
              <a:gd name="connsiteX9" fmla="*/ 685922 w 1190237"/>
              <a:gd name="connsiteY9" fmla="*/ 423534 h 1463967"/>
              <a:gd name="connsiteX10" fmla="*/ 605488 w 1190237"/>
              <a:gd name="connsiteY10" fmla="*/ 406600 h 1463967"/>
              <a:gd name="connsiteX11" fmla="*/ 863722 w 1190237"/>
              <a:gd name="connsiteY11" fmla="*/ 762200 h 1463967"/>
              <a:gd name="connsiteX12" fmla="*/ 859488 w 1190237"/>
              <a:gd name="connsiteY12" fmla="*/ 813000 h 1463967"/>
              <a:gd name="connsiteX13" fmla="*/ 855255 w 1190237"/>
              <a:gd name="connsiteY13" fmla="*/ 745267 h 1463967"/>
              <a:gd name="connsiteX14" fmla="*/ 584322 w 1190237"/>
              <a:gd name="connsiteY14" fmla="*/ 279600 h 1463967"/>
              <a:gd name="connsiteX15" fmla="*/ 249888 w 1190237"/>
              <a:gd name="connsiteY15" fmla="*/ 200 h 1463967"/>
              <a:gd name="connsiteX16" fmla="*/ 707088 w 1190237"/>
              <a:gd name="connsiteY16" fmla="*/ 262667 h 1463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90237" h="1463967">
                <a:moveTo>
                  <a:pt x="707088" y="262667"/>
                </a:moveTo>
                <a:cubicBezTo>
                  <a:pt x="856666" y="416478"/>
                  <a:pt x="1079622" y="816528"/>
                  <a:pt x="1147355" y="923067"/>
                </a:cubicBezTo>
                <a:cubicBezTo>
                  <a:pt x="1215088" y="1029606"/>
                  <a:pt x="1106433" y="812295"/>
                  <a:pt x="1113488" y="901900"/>
                </a:cubicBezTo>
                <a:cubicBezTo>
                  <a:pt x="1120543" y="991505"/>
                  <a:pt x="1197449" y="1426833"/>
                  <a:pt x="1189688" y="1460700"/>
                </a:cubicBezTo>
                <a:cubicBezTo>
                  <a:pt x="1181927" y="1494567"/>
                  <a:pt x="1143828" y="1257500"/>
                  <a:pt x="1066922" y="1105100"/>
                </a:cubicBezTo>
                <a:cubicBezTo>
                  <a:pt x="990017" y="952700"/>
                  <a:pt x="831266" y="679650"/>
                  <a:pt x="728255" y="546300"/>
                </a:cubicBezTo>
                <a:cubicBezTo>
                  <a:pt x="625244" y="412950"/>
                  <a:pt x="570210" y="385433"/>
                  <a:pt x="448855" y="305000"/>
                </a:cubicBezTo>
                <a:cubicBezTo>
                  <a:pt x="327500" y="224567"/>
                  <a:pt x="7177" y="72872"/>
                  <a:pt x="122" y="63700"/>
                </a:cubicBezTo>
                <a:cubicBezTo>
                  <a:pt x="-6933" y="54528"/>
                  <a:pt x="292222" y="189995"/>
                  <a:pt x="406522" y="249967"/>
                </a:cubicBezTo>
                <a:cubicBezTo>
                  <a:pt x="520822" y="309939"/>
                  <a:pt x="652761" y="397429"/>
                  <a:pt x="685922" y="423534"/>
                </a:cubicBezTo>
                <a:cubicBezTo>
                  <a:pt x="719083" y="449639"/>
                  <a:pt x="575855" y="350156"/>
                  <a:pt x="605488" y="406600"/>
                </a:cubicBezTo>
                <a:cubicBezTo>
                  <a:pt x="635121" y="463044"/>
                  <a:pt x="821389" y="694467"/>
                  <a:pt x="863722" y="762200"/>
                </a:cubicBezTo>
                <a:cubicBezTo>
                  <a:pt x="906055" y="829933"/>
                  <a:pt x="860899" y="815822"/>
                  <a:pt x="859488" y="813000"/>
                </a:cubicBezTo>
                <a:cubicBezTo>
                  <a:pt x="858077" y="810178"/>
                  <a:pt x="901116" y="834167"/>
                  <a:pt x="855255" y="745267"/>
                </a:cubicBezTo>
                <a:cubicBezTo>
                  <a:pt x="809394" y="656367"/>
                  <a:pt x="685216" y="403778"/>
                  <a:pt x="584322" y="279600"/>
                </a:cubicBezTo>
                <a:cubicBezTo>
                  <a:pt x="483428" y="155422"/>
                  <a:pt x="237188" y="5844"/>
                  <a:pt x="249888" y="200"/>
                </a:cubicBezTo>
                <a:cubicBezTo>
                  <a:pt x="262588" y="-5444"/>
                  <a:pt x="557510" y="108856"/>
                  <a:pt x="707088" y="2626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F9150A2C-BA4C-4B5C-A9CB-EC934D42C368}"/>
              </a:ext>
            </a:extLst>
          </p:cNvPr>
          <p:cNvSpPr/>
          <p:nvPr/>
        </p:nvSpPr>
        <p:spPr>
          <a:xfrm>
            <a:off x="7852117" y="2697180"/>
            <a:ext cx="174390" cy="1739733"/>
          </a:xfrm>
          <a:custGeom>
            <a:avLst/>
            <a:gdLst>
              <a:gd name="connsiteX0" fmla="*/ 148883 w 174390"/>
              <a:gd name="connsiteY0" fmla="*/ 270387 h 1739733"/>
              <a:gd name="connsiteX1" fmla="*/ 174283 w 174390"/>
              <a:gd name="connsiteY1" fmla="*/ 1125520 h 1739733"/>
              <a:gd name="connsiteX2" fmla="*/ 140416 w 174390"/>
              <a:gd name="connsiteY2" fmla="*/ 1570020 h 1739733"/>
              <a:gd name="connsiteX3" fmla="*/ 131950 w 174390"/>
              <a:gd name="connsiteY3" fmla="*/ 1218653 h 1739733"/>
              <a:gd name="connsiteX4" fmla="*/ 115016 w 174390"/>
              <a:gd name="connsiteY4" fmla="*/ 1739353 h 1739733"/>
              <a:gd name="connsiteX5" fmla="*/ 43050 w 174390"/>
              <a:gd name="connsiteY5" fmla="*/ 1121287 h 1739733"/>
              <a:gd name="connsiteX6" fmla="*/ 716 w 174390"/>
              <a:gd name="connsiteY6" fmla="*/ 1210187 h 1739733"/>
              <a:gd name="connsiteX7" fmla="*/ 21883 w 174390"/>
              <a:gd name="connsiteY7" fmla="*/ 12153 h 1739733"/>
              <a:gd name="connsiteX8" fmla="*/ 89616 w 174390"/>
              <a:gd name="connsiteY8" fmla="*/ 570953 h 1739733"/>
              <a:gd name="connsiteX9" fmla="*/ 148883 w 174390"/>
              <a:gd name="connsiteY9" fmla="*/ 270387 h 173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4390" h="1739733">
                <a:moveTo>
                  <a:pt x="148883" y="270387"/>
                </a:moveTo>
                <a:cubicBezTo>
                  <a:pt x="162994" y="362815"/>
                  <a:pt x="175694" y="908915"/>
                  <a:pt x="174283" y="1125520"/>
                </a:cubicBezTo>
                <a:cubicBezTo>
                  <a:pt x="172872" y="1342125"/>
                  <a:pt x="147471" y="1554498"/>
                  <a:pt x="140416" y="1570020"/>
                </a:cubicBezTo>
                <a:cubicBezTo>
                  <a:pt x="133361" y="1585542"/>
                  <a:pt x="136183" y="1190431"/>
                  <a:pt x="131950" y="1218653"/>
                </a:cubicBezTo>
                <a:cubicBezTo>
                  <a:pt x="127717" y="1246875"/>
                  <a:pt x="129833" y="1755581"/>
                  <a:pt x="115016" y="1739353"/>
                </a:cubicBezTo>
                <a:cubicBezTo>
                  <a:pt x="100199" y="1723125"/>
                  <a:pt x="62100" y="1209481"/>
                  <a:pt x="43050" y="1121287"/>
                </a:cubicBezTo>
                <a:cubicBezTo>
                  <a:pt x="24000" y="1033093"/>
                  <a:pt x="4244" y="1395043"/>
                  <a:pt x="716" y="1210187"/>
                </a:cubicBezTo>
                <a:cubicBezTo>
                  <a:pt x="-2812" y="1025331"/>
                  <a:pt x="7066" y="118692"/>
                  <a:pt x="21883" y="12153"/>
                </a:cubicBezTo>
                <a:cubicBezTo>
                  <a:pt x="36700" y="-94386"/>
                  <a:pt x="71977" y="533558"/>
                  <a:pt x="89616" y="570953"/>
                </a:cubicBezTo>
                <a:cubicBezTo>
                  <a:pt x="107255" y="608348"/>
                  <a:pt x="134772" y="177959"/>
                  <a:pt x="148883" y="27038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8ED595E4-72D7-4A04-9D95-B92AC3D75A11}"/>
              </a:ext>
            </a:extLst>
          </p:cNvPr>
          <p:cNvSpPr/>
          <p:nvPr/>
        </p:nvSpPr>
        <p:spPr>
          <a:xfrm>
            <a:off x="6451993" y="3733342"/>
            <a:ext cx="1525907" cy="1729896"/>
          </a:xfrm>
          <a:custGeom>
            <a:avLst/>
            <a:gdLst>
              <a:gd name="connsiteX0" fmla="*/ 1523607 w 1525907"/>
              <a:gd name="connsiteY0" fmla="*/ 576191 h 1729896"/>
              <a:gd name="connsiteX1" fmla="*/ 1409307 w 1525907"/>
              <a:gd name="connsiteY1" fmla="*/ 1041858 h 1729896"/>
              <a:gd name="connsiteX2" fmla="*/ 1261140 w 1525907"/>
              <a:gd name="connsiteY2" fmla="*/ 1190025 h 1729896"/>
              <a:gd name="connsiteX3" fmla="*/ 863207 w 1525907"/>
              <a:gd name="connsiteY3" fmla="*/ 1609125 h 1729896"/>
              <a:gd name="connsiteX4" fmla="*/ 1049474 w 1525907"/>
              <a:gd name="connsiteY4" fmla="*/ 1295858 h 1729896"/>
              <a:gd name="connsiteX5" fmla="*/ 647307 w 1525907"/>
              <a:gd name="connsiteY5" fmla="*/ 1571025 h 1729896"/>
              <a:gd name="connsiteX6" fmla="*/ 96974 w 1525907"/>
              <a:gd name="connsiteY6" fmla="*/ 1685325 h 1729896"/>
              <a:gd name="connsiteX7" fmla="*/ 736207 w 1525907"/>
              <a:gd name="connsiteY7" fmla="*/ 1600658 h 1729896"/>
              <a:gd name="connsiteX8" fmla="*/ 12307 w 1525907"/>
              <a:gd name="connsiteY8" fmla="*/ 1672625 h 1729896"/>
              <a:gd name="connsiteX9" fmla="*/ 308640 w 1525907"/>
              <a:gd name="connsiteY9" fmla="*/ 1714958 h 1729896"/>
              <a:gd name="connsiteX10" fmla="*/ 16540 w 1525907"/>
              <a:gd name="connsiteY10" fmla="*/ 1710725 h 1729896"/>
              <a:gd name="connsiteX11" fmla="*/ 914007 w 1525907"/>
              <a:gd name="connsiteY11" fmla="*/ 1494825 h 1729896"/>
              <a:gd name="connsiteX12" fmla="*/ 1218807 w 1525907"/>
              <a:gd name="connsiteY12" fmla="*/ 1063025 h 1729896"/>
              <a:gd name="connsiteX13" fmla="*/ 1252674 w 1525907"/>
              <a:gd name="connsiteY13" fmla="*/ 952958 h 1729896"/>
              <a:gd name="connsiteX14" fmla="*/ 1197640 w 1525907"/>
              <a:gd name="connsiteY14" fmla="*/ 1177325 h 1729896"/>
              <a:gd name="connsiteX15" fmla="*/ 1422007 w 1525907"/>
              <a:gd name="connsiteY15" fmla="*/ 529625 h 1729896"/>
              <a:gd name="connsiteX16" fmla="*/ 1481274 w 1525907"/>
              <a:gd name="connsiteY16" fmla="*/ 458 h 1729896"/>
              <a:gd name="connsiteX17" fmla="*/ 1468574 w 1525907"/>
              <a:gd name="connsiteY17" fmla="*/ 618525 h 1729896"/>
              <a:gd name="connsiteX18" fmla="*/ 1303474 w 1525907"/>
              <a:gd name="connsiteY18" fmla="*/ 999525 h 1729896"/>
              <a:gd name="connsiteX19" fmla="*/ 1523607 w 1525907"/>
              <a:gd name="connsiteY19" fmla="*/ 576191 h 172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25907" h="1729896">
                <a:moveTo>
                  <a:pt x="1523607" y="576191"/>
                </a:moveTo>
                <a:cubicBezTo>
                  <a:pt x="1541246" y="583246"/>
                  <a:pt x="1453051" y="939552"/>
                  <a:pt x="1409307" y="1041858"/>
                </a:cubicBezTo>
                <a:cubicBezTo>
                  <a:pt x="1365563" y="1144164"/>
                  <a:pt x="1261140" y="1190025"/>
                  <a:pt x="1261140" y="1190025"/>
                </a:cubicBezTo>
                <a:cubicBezTo>
                  <a:pt x="1170123" y="1284569"/>
                  <a:pt x="898485" y="1591486"/>
                  <a:pt x="863207" y="1609125"/>
                </a:cubicBezTo>
                <a:cubicBezTo>
                  <a:pt x="827929" y="1626764"/>
                  <a:pt x="1085457" y="1302208"/>
                  <a:pt x="1049474" y="1295858"/>
                </a:cubicBezTo>
                <a:cubicBezTo>
                  <a:pt x="1013491" y="1289508"/>
                  <a:pt x="806057" y="1506114"/>
                  <a:pt x="647307" y="1571025"/>
                </a:cubicBezTo>
                <a:cubicBezTo>
                  <a:pt x="488557" y="1635936"/>
                  <a:pt x="82157" y="1680386"/>
                  <a:pt x="96974" y="1685325"/>
                </a:cubicBezTo>
                <a:cubicBezTo>
                  <a:pt x="111791" y="1690264"/>
                  <a:pt x="750318" y="1602775"/>
                  <a:pt x="736207" y="1600658"/>
                </a:cubicBezTo>
                <a:cubicBezTo>
                  <a:pt x="722096" y="1598541"/>
                  <a:pt x="83568" y="1653575"/>
                  <a:pt x="12307" y="1672625"/>
                </a:cubicBezTo>
                <a:cubicBezTo>
                  <a:pt x="-58954" y="1691675"/>
                  <a:pt x="307935" y="1708608"/>
                  <a:pt x="308640" y="1714958"/>
                </a:cubicBezTo>
                <a:cubicBezTo>
                  <a:pt x="309345" y="1721308"/>
                  <a:pt x="-84355" y="1747414"/>
                  <a:pt x="16540" y="1710725"/>
                </a:cubicBezTo>
                <a:cubicBezTo>
                  <a:pt x="117434" y="1674036"/>
                  <a:pt x="713629" y="1602775"/>
                  <a:pt x="914007" y="1494825"/>
                </a:cubicBezTo>
                <a:cubicBezTo>
                  <a:pt x="1114385" y="1386875"/>
                  <a:pt x="1162363" y="1153336"/>
                  <a:pt x="1218807" y="1063025"/>
                </a:cubicBezTo>
                <a:cubicBezTo>
                  <a:pt x="1275251" y="972714"/>
                  <a:pt x="1256202" y="933908"/>
                  <a:pt x="1252674" y="952958"/>
                </a:cubicBezTo>
                <a:cubicBezTo>
                  <a:pt x="1249146" y="972008"/>
                  <a:pt x="1169418" y="1247881"/>
                  <a:pt x="1197640" y="1177325"/>
                </a:cubicBezTo>
                <a:cubicBezTo>
                  <a:pt x="1225862" y="1106770"/>
                  <a:pt x="1374735" y="725770"/>
                  <a:pt x="1422007" y="529625"/>
                </a:cubicBezTo>
                <a:cubicBezTo>
                  <a:pt x="1469279" y="333480"/>
                  <a:pt x="1473513" y="-14359"/>
                  <a:pt x="1481274" y="458"/>
                </a:cubicBezTo>
                <a:cubicBezTo>
                  <a:pt x="1489035" y="15275"/>
                  <a:pt x="1498207" y="452014"/>
                  <a:pt x="1468574" y="618525"/>
                </a:cubicBezTo>
                <a:cubicBezTo>
                  <a:pt x="1438941" y="785036"/>
                  <a:pt x="1292891" y="1003053"/>
                  <a:pt x="1303474" y="999525"/>
                </a:cubicBezTo>
                <a:cubicBezTo>
                  <a:pt x="1314057" y="995997"/>
                  <a:pt x="1505968" y="569136"/>
                  <a:pt x="1523607" y="5761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74282A72-892D-4FED-873E-6CA7278C9278}"/>
              </a:ext>
            </a:extLst>
          </p:cNvPr>
          <p:cNvSpPr/>
          <p:nvPr/>
        </p:nvSpPr>
        <p:spPr>
          <a:xfrm>
            <a:off x="6443532" y="3642699"/>
            <a:ext cx="369014" cy="484093"/>
          </a:xfrm>
          <a:custGeom>
            <a:avLst/>
            <a:gdLst>
              <a:gd name="connsiteX0" fmla="*/ 308106 w 369014"/>
              <a:gd name="connsiteY0" fmla="*/ 72051 h 484093"/>
              <a:gd name="connsiteX1" fmla="*/ 143006 w 369014"/>
              <a:gd name="connsiteY1" fmla="*/ 202226 h 484093"/>
              <a:gd name="connsiteX2" fmla="*/ 116018 w 369014"/>
              <a:gd name="connsiteY2" fmla="*/ 272076 h 484093"/>
              <a:gd name="connsiteX3" fmla="*/ 101731 w 369014"/>
              <a:gd name="connsiteY3" fmla="*/ 343514 h 484093"/>
              <a:gd name="connsiteX4" fmla="*/ 150943 w 369014"/>
              <a:gd name="connsiteY4" fmla="*/ 210164 h 484093"/>
              <a:gd name="connsiteX5" fmla="*/ 106493 w 369014"/>
              <a:gd name="connsiteY5" fmla="*/ 389551 h 484093"/>
              <a:gd name="connsiteX6" fmla="*/ 316043 w 369014"/>
              <a:gd name="connsiteY6" fmla="*/ 448289 h 484093"/>
              <a:gd name="connsiteX7" fmla="*/ 358906 w 369014"/>
              <a:gd name="connsiteY7" fmla="*/ 470514 h 484093"/>
              <a:gd name="connsiteX8" fmla="*/ 162056 w 369014"/>
              <a:gd name="connsiteY8" fmla="*/ 464164 h 484093"/>
              <a:gd name="connsiteX9" fmla="*/ 341443 w 369014"/>
              <a:gd name="connsiteY9" fmla="*/ 483214 h 484093"/>
              <a:gd name="connsiteX10" fmla="*/ 20768 w 369014"/>
              <a:gd name="connsiteY10" fmla="*/ 430826 h 484093"/>
              <a:gd name="connsiteX11" fmla="*/ 31881 w 369014"/>
              <a:gd name="connsiteY11" fmla="*/ 426064 h 484093"/>
              <a:gd name="connsiteX12" fmla="*/ 131 w 369014"/>
              <a:gd name="connsiteY12" fmla="*/ 408601 h 484093"/>
              <a:gd name="connsiteX13" fmla="*/ 46168 w 369014"/>
              <a:gd name="connsiteY13" fmla="*/ 227626 h 484093"/>
              <a:gd name="connsiteX14" fmla="*/ 28706 w 369014"/>
              <a:gd name="connsiteY14" fmla="*/ 319701 h 484093"/>
              <a:gd name="connsiteX15" fmla="*/ 28706 w 369014"/>
              <a:gd name="connsiteY15" fmla="*/ 213339 h 484093"/>
              <a:gd name="connsiteX16" fmla="*/ 203331 w 369014"/>
              <a:gd name="connsiteY16" fmla="*/ 64114 h 484093"/>
              <a:gd name="connsiteX17" fmla="*/ 327156 w 369014"/>
              <a:gd name="connsiteY17" fmla="*/ 2201 h 484093"/>
              <a:gd name="connsiteX18" fmla="*/ 147768 w 369014"/>
              <a:gd name="connsiteY18" fmla="*/ 135551 h 484093"/>
              <a:gd name="connsiteX19" fmla="*/ 308106 w 369014"/>
              <a:gd name="connsiteY19" fmla="*/ 72051 h 48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69014" h="484093">
                <a:moveTo>
                  <a:pt x="308106" y="72051"/>
                </a:moveTo>
                <a:cubicBezTo>
                  <a:pt x="307312" y="83163"/>
                  <a:pt x="175021" y="168889"/>
                  <a:pt x="143006" y="202226"/>
                </a:cubicBezTo>
                <a:cubicBezTo>
                  <a:pt x="110991" y="235563"/>
                  <a:pt x="122897" y="248528"/>
                  <a:pt x="116018" y="272076"/>
                </a:cubicBezTo>
                <a:cubicBezTo>
                  <a:pt x="109139" y="295624"/>
                  <a:pt x="95910" y="353833"/>
                  <a:pt x="101731" y="343514"/>
                </a:cubicBezTo>
                <a:cubicBezTo>
                  <a:pt x="107552" y="333195"/>
                  <a:pt x="150149" y="202491"/>
                  <a:pt x="150943" y="210164"/>
                </a:cubicBezTo>
                <a:cubicBezTo>
                  <a:pt x="151737" y="217837"/>
                  <a:pt x="78976" y="349863"/>
                  <a:pt x="106493" y="389551"/>
                </a:cubicBezTo>
                <a:cubicBezTo>
                  <a:pt x="134010" y="429239"/>
                  <a:pt x="316043" y="448289"/>
                  <a:pt x="316043" y="448289"/>
                </a:cubicBezTo>
                <a:cubicBezTo>
                  <a:pt x="358112" y="461783"/>
                  <a:pt x="384571" y="467868"/>
                  <a:pt x="358906" y="470514"/>
                </a:cubicBezTo>
                <a:cubicBezTo>
                  <a:pt x="333242" y="473160"/>
                  <a:pt x="164966" y="462047"/>
                  <a:pt x="162056" y="464164"/>
                </a:cubicBezTo>
                <a:cubicBezTo>
                  <a:pt x="159146" y="466281"/>
                  <a:pt x="364991" y="488770"/>
                  <a:pt x="341443" y="483214"/>
                </a:cubicBezTo>
                <a:cubicBezTo>
                  <a:pt x="317895" y="477658"/>
                  <a:pt x="72362" y="440351"/>
                  <a:pt x="20768" y="430826"/>
                </a:cubicBezTo>
                <a:cubicBezTo>
                  <a:pt x="-30826" y="421301"/>
                  <a:pt x="35320" y="429768"/>
                  <a:pt x="31881" y="426064"/>
                </a:cubicBezTo>
                <a:cubicBezTo>
                  <a:pt x="28442" y="422360"/>
                  <a:pt x="-2250" y="441674"/>
                  <a:pt x="131" y="408601"/>
                </a:cubicBezTo>
                <a:cubicBezTo>
                  <a:pt x="2512" y="375528"/>
                  <a:pt x="41405" y="242443"/>
                  <a:pt x="46168" y="227626"/>
                </a:cubicBezTo>
                <a:cubicBezTo>
                  <a:pt x="50931" y="212809"/>
                  <a:pt x="31616" y="322082"/>
                  <a:pt x="28706" y="319701"/>
                </a:cubicBezTo>
                <a:cubicBezTo>
                  <a:pt x="25796" y="317320"/>
                  <a:pt x="-398" y="255937"/>
                  <a:pt x="28706" y="213339"/>
                </a:cubicBezTo>
                <a:cubicBezTo>
                  <a:pt x="57810" y="170741"/>
                  <a:pt x="153589" y="99304"/>
                  <a:pt x="203331" y="64114"/>
                </a:cubicBezTo>
                <a:cubicBezTo>
                  <a:pt x="253073" y="28924"/>
                  <a:pt x="336417" y="-9705"/>
                  <a:pt x="327156" y="2201"/>
                </a:cubicBezTo>
                <a:cubicBezTo>
                  <a:pt x="317896" y="14107"/>
                  <a:pt x="155176" y="125761"/>
                  <a:pt x="147768" y="135551"/>
                </a:cubicBezTo>
                <a:cubicBezTo>
                  <a:pt x="140360" y="145341"/>
                  <a:pt x="308900" y="60939"/>
                  <a:pt x="308106" y="720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38BEC73E-C05C-4C1B-92E2-245FAEC8EEDD}"/>
              </a:ext>
            </a:extLst>
          </p:cNvPr>
          <p:cNvSpPr/>
          <p:nvPr/>
        </p:nvSpPr>
        <p:spPr>
          <a:xfrm>
            <a:off x="6487541" y="2849875"/>
            <a:ext cx="381393" cy="1041144"/>
          </a:xfrm>
          <a:custGeom>
            <a:avLst/>
            <a:gdLst>
              <a:gd name="connsiteX0" fmla="*/ 268859 w 381393"/>
              <a:gd name="connsiteY0" fmla="*/ 121925 h 1041144"/>
              <a:gd name="connsiteX1" fmla="*/ 262509 w 381393"/>
              <a:gd name="connsiteY1" fmla="*/ 386508 h 1041144"/>
              <a:gd name="connsiteX2" fmla="*/ 372576 w 381393"/>
              <a:gd name="connsiteY2" fmla="*/ 596058 h 1041144"/>
              <a:gd name="connsiteX3" fmla="*/ 372576 w 381393"/>
              <a:gd name="connsiteY3" fmla="*/ 917792 h 1041144"/>
              <a:gd name="connsiteX4" fmla="*/ 355642 w 381393"/>
              <a:gd name="connsiteY4" fmla="*/ 775975 h 1041144"/>
              <a:gd name="connsiteX5" fmla="*/ 281559 w 381393"/>
              <a:gd name="connsiteY5" fmla="*/ 843708 h 1041144"/>
              <a:gd name="connsiteX6" fmla="*/ 167259 w 381393"/>
              <a:gd name="connsiteY6" fmla="*/ 898742 h 1041144"/>
              <a:gd name="connsiteX7" fmla="*/ 16976 w 381393"/>
              <a:gd name="connsiteY7" fmla="*/ 1036325 h 1041144"/>
              <a:gd name="connsiteX8" fmla="*/ 148209 w 381393"/>
              <a:gd name="connsiteY8" fmla="*/ 886042 h 1041144"/>
              <a:gd name="connsiteX9" fmla="*/ 25442 w 381393"/>
              <a:gd name="connsiteY9" fmla="*/ 1040558 h 1041144"/>
              <a:gd name="connsiteX10" fmla="*/ 44492 w 381393"/>
              <a:gd name="connsiteY10" fmla="*/ 816192 h 1041144"/>
              <a:gd name="connsiteX11" fmla="*/ 48726 w 381393"/>
              <a:gd name="connsiteY11" fmla="*/ 864875 h 1041144"/>
              <a:gd name="connsiteX12" fmla="*/ 61426 w 381393"/>
              <a:gd name="connsiteY12" fmla="*/ 841592 h 1041144"/>
              <a:gd name="connsiteX13" fmla="*/ 57192 w 381393"/>
              <a:gd name="connsiteY13" fmla="*/ 579125 h 1041144"/>
              <a:gd name="connsiteX14" fmla="*/ 65659 w 381393"/>
              <a:gd name="connsiteY14" fmla="*/ 297608 h 1041144"/>
              <a:gd name="connsiteX15" fmla="*/ 42 w 381393"/>
              <a:gd name="connsiteY15" fmla="*/ 824658 h 1041144"/>
              <a:gd name="connsiteX16" fmla="*/ 55076 w 381393"/>
              <a:gd name="connsiteY16" fmla="*/ 337825 h 1041144"/>
              <a:gd name="connsiteX17" fmla="*/ 16976 w 381393"/>
              <a:gd name="connsiteY17" fmla="*/ 151558 h 1041144"/>
              <a:gd name="connsiteX18" fmla="*/ 44492 w 381393"/>
              <a:gd name="connsiteY18" fmla="*/ 181192 h 1041144"/>
              <a:gd name="connsiteX19" fmla="*/ 160909 w 381393"/>
              <a:gd name="connsiteY19" fmla="*/ 253158 h 1041144"/>
              <a:gd name="connsiteX20" fmla="*/ 107992 w 381393"/>
              <a:gd name="connsiteY20" fmla="*/ 206592 h 1041144"/>
              <a:gd name="connsiteX21" fmla="*/ 237109 w 381393"/>
              <a:gd name="connsiteY21" fmla="*/ 170608 h 1041144"/>
              <a:gd name="connsiteX22" fmla="*/ 209592 w 381393"/>
              <a:gd name="connsiteY22" fmla="*/ 202358 h 1041144"/>
              <a:gd name="connsiteX23" fmla="*/ 160909 w 381393"/>
              <a:gd name="connsiteY23" fmla="*/ 39375 h 1041144"/>
              <a:gd name="connsiteX24" fmla="*/ 152442 w 381393"/>
              <a:gd name="connsiteY24" fmla="*/ 3392 h 1041144"/>
              <a:gd name="connsiteX25" fmla="*/ 224409 w 381393"/>
              <a:gd name="connsiteY25" fmla="*/ 13975 h 1041144"/>
              <a:gd name="connsiteX26" fmla="*/ 268859 w 381393"/>
              <a:gd name="connsiteY26" fmla="*/ 121925 h 104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81393" h="1041144">
                <a:moveTo>
                  <a:pt x="268859" y="121925"/>
                </a:moveTo>
                <a:cubicBezTo>
                  <a:pt x="275209" y="184014"/>
                  <a:pt x="245223" y="307486"/>
                  <a:pt x="262509" y="386508"/>
                </a:cubicBezTo>
                <a:cubicBezTo>
                  <a:pt x="279795" y="465530"/>
                  <a:pt x="354232" y="507511"/>
                  <a:pt x="372576" y="596058"/>
                </a:cubicBezTo>
                <a:cubicBezTo>
                  <a:pt x="390921" y="684605"/>
                  <a:pt x="375398" y="887806"/>
                  <a:pt x="372576" y="917792"/>
                </a:cubicBezTo>
                <a:cubicBezTo>
                  <a:pt x="369754" y="947778"/>
                  <a:pt x="370812" y="788322"/>
                  <a:pt x="355642" y="775975"/>
                </a:cubicBezTo>
                <a:cubicBezTo>
                  <a:pt x="340473" y="763628"/>
                  <a:pt x="312956" y="823247"/>
                  <a:pt x="281559" y="843708"/>
                </a:cubicBezTo>
                <a:cubicBezTo>
                  <a:pt x="250162" y="864169"/>
                  <a:pt x="211356" y="866639"/>
                  <a:pt x="167259" y="898742"/>
                </a:cubicBezTo>
                <a:cubicBezTo>
                  <a:pt x="123162" y="930845"/>
                  <a:pt x="20151" y="1038442"/>
                  <a:pt x="16976" y="1036325"/>
                </a:cubicBezTo>
                <a:cubicBezTo>
                  <a:pt x="13801" y="1034208"/>
                  <a:pt x="146798" y="885337"/>
                  <a:pt x="148209" y="886042"/>
                </a:cubicBezTo>
                <a:cubicBezTo>
                  <a:pt x="149620" y="886748"/>
                  <a:pt x="42728" y="1052200"/>
                  <a:pt x="25442" y="1040558"/>
                </a:cubicBezTo>
                <a:cubicBezTo>
                  <a:pt x="8156" y="1028916"/>
                  <a:pt x="40611" y="845472"/>
                  <a:pt x="44492" y="816192"/>
                </a:cubicBezTo>
                <a:cubicBezTo>
                  <a:pt x="48373" y="786912"/>
                  <a:pt x="45904" y="860642"/>
                  <a:pt x="48726" y="864875"/>
                </a:cubicBezTo>
                <a:cubicBezTo>
                  <a:pt x="51548" y="869108"/>
                  <a:pt x="60015" y="889217"/>
                  <a:pt x="61426" y="841592"/>
                </a:cubicBezTo>
                <a:cubicBezTo>
                  <a:pt x="62837" y="793967"/>
                  <a:pt x="56486" y="669789"/>
                  <a:pt x="57192" y="579125"/>
                </a:cubicBezTo>
                <a:cubicBezTo>
                  <a:pt x="57897" y="488461"/>
                  <a:pt x="75184" y="256686"/>
                  <a:pt x="65659" y="297608"/>
                </a:cubicBezTo>
                <a:cubicBezTo>
                  <a:pt x="56134" y="338530"/>
                  <a:pt x="1806" y="817955"/>
                  <a:pt x="42" y="824658"/>
                </a:cubicBezTo>
                <a:cubicBezTo>
                  <a:pt x="-1722" y="831361"/>
                  <a:pt x="52254" y="450008"/>
                  <a:pt x="55076" y="337825"/>
                </a:cubicBezTo>
                <a:cubicBezTo>
                  <a:pt x="57898" y="225642"/>
                  <a:pt x="18740" y="177664"/>
                  <a:pt x="16976" y="151558"/>
                </a:cubicBezTo>
                <a:cubicBezTo>
                  <a:pt x="15212" y="125452"/>
                  <a:pt x="20503" y="164259"/>
                  <a:pt x="44492" y="181192"/>
                </a:cubicBezTo>
                <a:cubicBezTo>
                  <a:pt x="68481" y="198125"/>
                  <a:pt x="150326" y="248925"/>
                  <a:pt x="160909" y="253158"/>
                </a:cubicBezTo>
                <a:cubicBezTo>
                  <a:pt x="171492" y="257391"/>
                  <a:pt x="95292" y="220350"/>
                  <a:pt x="107992" y="206592"/>
                </a:cubicBezTo>
                <a:cubicBezTo>
                  <a:pt x="120692" y="192834"/>
                  <a:pt x="220176" y="171314"/>
                  <a:pt x="237109" y="170608"/>
                </a:cubicBezTo>
                <a:cubicBezTo>
                  <a:pt x="254042" y="169902"/>
                  <a:pt x="222292" y="224230"/>
                  <a:pt x="209592" y="202358"/>
                </a:cubicBezTo>
                <a:cubicBezTo>
                  <a:pt x="196892" y="180486"/>
                  <a:pt x="170434" y="72536"/>
                  <a:pt x="160909" y="39375"/>
                </a:cubicBezTo>
                <a:cubicBezTo>
                  <a:pt x="151384" y="6214"/>
                  <a:pt x="141859" y="7625"/>
                  <a:pt x="152442" y="3392"/>
                </a:cubicBezTo>
                <a:cubicBezTo>
                  <a:pt x="163025" y="-841"/>
                  <a:pt x="205359" y="-4369"/>
                  <a:pt x="224409" y="13975"/>
                </a:cubicBezTo>
                <a:cubicBezTo>
                  <a:pt x="243459" y="32319"/>
                  <a:pt x="262509" y="59836"/>
                  <a:pt x="268859" y="12192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546B4DCB-F504-42C6-8724-197297C860D3}"/>
              </a:ext>
            </a:extLst>
          </p:cNvPr>
          <p:cNvSpPr/>
          <p:nvPr/>
        </p:nvSpPr>
        <p:spPr>
          <a:xfrm>
            <a:off x="6196814" y="2781839"/>
            <a:ext cx="568598" cy="631183"/>
          </a:xfrm>
          <a:custGeom>
            <a:avLst/>
            <a:gdLst>
              <a:gd name="connsiteX0" fmla="*/ 786 w 568598"/>
              <a:gd name="connsiteY0" fmla="*/ 54494 h 631183"/>
              <a:gd name="connsiteX1" fmla="*/ 182819 w 568598"/>
              <a:gd name="connsiteY1" fmla="*/ 141278 h 631183"/>
              <a:gd name="connsiteX2" fmla="*/ 350036 w 568598"/>
              <a:gd name="connsiteY2" fmla="*/ 486294 h 631183"/>
              <a:gd name="connsiteX3" fmla="*/ 345803 w 568598"/>
              <a:gd name="connsiteY3" fmla="*/ 257694 h 631183"/>
              <a:gd name="connsiteX4" fmla="*/ 527836 w 568598"/>
              <a:gd name="connsiteY4" fmla="*/ 611178 h 631183"/>
              <a:gd name="connsiteX5" fmla="*/ 561703 w 568598"/>
              <a:gd name="connsiteY5" fmla="*/ 570961 h 631183"/>
              <a:gd name="connsiteX6" fmla="*/ 568053 w 568598"/>
              <a:gd name="connsiteY6" fmla="*/ 435494 h 631183"/>
              <a:gd name="connsiteX7" fmla="*/ 553236 w 568598"/>
              <a:gd name="connsiteY7" fmla="*/ 1578 h 631183"/>
              <a:gd name="connsiteX8" fmla="*/ 544769 w 568598"/>
              <a:gd name="connsiteY8" fmla="*/ 280978 h 631183"/>
              <a:gd name="connsiteX9" fmla="*/ 538419 w 568598"/>
              <a:gd name="connsiteY9" fmla="*/ 46028 h 631183"/>
              <a:gd name="connsiteX10" fmla="*/ 419886 w 568598"/>
              <a:gd name="connsiteY10" fmla="*/ 77778 h 631183"/>
              <a:gd name="connsiteX11" fmla="*/ 559586 w 568598"/>
              <a:gd name="connsiteY11" fmla="*/ 14278 h 631183"/>
              <a:gd name="connsiteX12" fmla="*/ 498203 w 568598"/>
              <a:gd name="connsiteY12" fmla="*/ 37561 h 631183"/>
              <a:gd name="connsiteX13" fmla="*/ 470686 w 568598"/>
              <a:gd name="connsiteY13" fmla="*/ 73544 h 631183"/>
              <a:gd name="connsiteX14" fmla="*/ 424119 w 568598"/>
              <a:gd name="connsiteY14" fmla="*/ 90478 h 631183"/>
              <a:gd name="connsiteX15" fmla="*/ 326753 w 568598"/>
              <a:gd name="connsiteY15" fmla="*/ 35444 h 631183"/>
              <a:gd name="connsiteX16" fmla="*/ 256903 w 568598"/>
              <a:gd name="connsiteY16" fmla="*/ 5811 h 631183"/>
              <a:gd name="connsiteX17" fmla="*/ 786 w 568598"/>
              <a:gd name="connsiteY17" fmla="*/ 54494 h 631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68598" h="631183">
                <a:moveTo>
                  <a:pt x="786" y="54494"/>
                </a:moveTo>
                <a:cubicBezTo>
                  <a:pt x="-11561" y="77072"/>
                  <a:pt x="124611" y="69311"/>
                  <a:pt x="182819" y="141278"/>
                </a:cubicBezTo>
                <a:cubicBezTo>
                  <a:pt x="241027" y="213245"/>
                  <a:pt x="322872" y="466891"/>
                  <a:pt x="350036" y="486294"/>
                </a:cubicBezTo>
                <a:cubicBezTo>
                  <a:pt x="377200" y="505697"/>
                  <a:pt x="316170" y="236880"/>
                  <a:pt x="345803" y="257694"/>
                </a:cubicBezTo>
                <a:cubicBezTo>
                  <a:pt x="375436" y="278508"/>
                  <a:pt x="491853" y="558967"/>
                  <a:pt x="527836" y="611178"/>
                </a:cubicBezTo>
                <a:cubicBezTo>
                  <a:pt x="563819" y="663389"/>
                  <a:pt x="555000" y="600242"/>
                  <a:pt x="561703" y="570961"/>
                </a:cubicBezTo>
                <a:cubicBezTo>
                  <a:pt x="568406" y="541680"/>
                  <a:pt x="569464" y="530391"/>
                  <a:pt x="568053" y="435494"/>
                </a:cubicBezTo>
                <a:cubicBezTo>
                  <a:pt x="566642" y="340597"/>
                  <a:pt x="557117" y="27331"/>
                  <a:pt x="553236" y="1578"/>
                </a:cubicBezTo>
                <a:cubicBezTo>
                  <a:pt x="549355" y="-24175"/>
                  <a:pt x="547238" y="273570"/>
                  <a:pt x="544769" y="280978"/>
                </a:cubicBezTo>
                <a:cubicBezTo>
                  <a:pt x="542300" y="288386"/>
                  <a:pt x="559233" y="79895"/>
                  <a:pt x="538419" y="46028"/>
                </a:cubicBezTo>
                <a:cubicBezTo>
                  <a:pt x="517605" y="12161"/>
                  <a:pt x="416358" y="83070"/>
                  <a:pt x="419886" y="77778"/>
                </a:cubicBezTo>
                <a:cubicBezTo>
                  <a:pt x="423414" y="72486"/>
                  <a:pt x="546533" y="20981"/>
                  <a:pt x="559586" y="14278"/>
                </a:cubicBezTo>
                <a:cubicBezTo>
                  <a:pt x="572639" y="7575"/>
                  <a:pt x="513020" y="27683"/>
                  <a:pt x="498203" y="37561"/>
                </a:cubicBezTo>
                <a:cubicBezTo>
                  <a:pt x="483386" y="47439"/>
                  <a:pt x="483033" y="64725"/>
                  <a:pt x="470686" y="73544"/>
                </a:cubicBezTo>
                <a:cubicBezTo>
                  <a:pt x="458339" y="82363"/>
                  <a:pt x="448108" y="96828"/>
                  <a:pt x="424119" y="90478"/>
                </a:cubicBezTo>
                <a:cubicBezTo>
                  <a:pt x="400130" y="84128"/>
                  <a:pt x="326753" y="35444"/>
                  <a:pt x="326753" y="35444"/>
                </a:cubicBezTo>
                <a:cubicBezTo>
                  <a:pt x="298884" y="21333"/>
                  <a:pt x="306645" y="1578"/>
                  <a:pt x="256903" y="5811"/>
                </a:cubicBezTo>
                <a:cubicBezTo>
                  <a:pt x="207161" y="10044"/>
                  <a:pt x="13133" y="31916"/>
                  <a:pt x="786" y="5449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A36D9E76-C5DF-41C6-B214-4902CD8B0876}"/>
              </a:ext>
            </a:extLst>
          </p:cNvPr>
          <p:cNvSpPr/>
          <p:nvPr/>
        </p:nvSpPr>
        <p:spPr>
          <a:xfrm>
            <a:off x="6694438" y="3937000"/>
            <a:ext cx="198128" cy="124731"/>
          </a:xfrm>
          <a:custGeom>
            <a:avLst/>
            <a:gdLst>
              <a:gd name="connsiteX0" fmla="*/ 188962 w 198128"/>
              <a:gd name="connsiteY0" fmla="*/ 79375 h 124731"/>
              <a:gd name="connsiteX1" fmla="*/ 188962 w 198128"/>
              <a:gd name="connsiteY1" fmla="*/ 19050 h 124731"/>
              <a:gd name="connsiteX2" fmla="*/ 125462 w 198128"/>
              <a:gd name="connsiteY2" fmla="*/ 0 h 124731"/>
              <a:gd name="connsiteX3" fmla="*/ 31800 w 198128"/>
              <a:gd name="connsiteY3" fmla="*/ 19050 h 124731"/>
              <a:gd name="connsiteX4" fmla="*/ 50 w 198128"/>
              <a:gd name="connsiteY4" fmla="*/ 57150 h 124731"/>
              <a:gd name="connsiteX5" fmla="*/ 23862 w 198128"/>
              <a:gd name="connsiteY5" fmla="*/ 120650 h 124731"/>
              <a:gd name="connsiteX6" fmla="*/ 28625 w 198128"/>
              <a:gd name="connsiteY6" fmla="*/ 114300 h 124731"/>
              <a:gd name="connsiteX7" fmla="*/ 73075 w 198128"/>
              <a:gd name="connsiteY7" fmla="*/ 80963 h 124731"/>
              <a:gd name="connsiteX8" fmla="*/ 106412 w 198128"/>
              <a:gd name="connsiteY8" fmla="*/ 69850 h 124731"/>
              <a:gd name="connsiteX9" fmla="*/ 188962 w 198128"/>
              <a:gd name="connsiteY9" fmla="*/ 79375 h 124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128" h="124731">
                <a:moveTo>
                  <a:pt x="188962" y="79375"/>
                </a:moveTo>
                <a:cubicBezTo>
                  <a:pt x="202720" y="70908"/>
                  <a:pt x="199545" y="32279"/>
                  <a:pt x="188962" y="19050"/>
                </a:cubicBezTo>
                <a:cubicBezTo>
                  <a:pt x="178379" y="5821"/>
                  <a:pt x="151656" y="0"/>
                  <a:pt x="125462" y="0"/>
                </a:cubicBezTo>
                <a:cubicBezTo>
                  <a:pt x="99268" y="0"/>
                  <a:pt x="52702" y="9525"/>
                  <a:pt x="31800" y="19050"/>
                </a:cubicBezTo>
                <a:cubicBezTo>
                  <a:pt x="10898" y="28575"/>
                  <a:pt x="1373" y="40217"/>
                  <a:pt x="50" y="57150"/>
                </a:cubicBezTo>
                <a:cubicBezTo>
                  <a:pt x="-1273" y="74083"/>
                  <a:pt x="23862" y="120650"/>
                  <a:pt x="23862" y="120650"/>
                </a:cubicBezTo>
                <a:cubicBezTo>
                  <a:pt x="28625" y="130175"/>
                  <a:pt x="20423" y="120915"/>
                  <a:pt x="28625" y="114300"/>
                </a:cubicBezTo>
                <a:cubicBezTo>
                  <a:pt x="36827" y="107685"/>
                  <a:pt x="60111" y="88371"/>
                  <a:pt x="73075" y="80963"/>
                </a:cubicBezTo>
                <a:cubicBezTo>
                  <a:pt x="86039" y="73555"/>
                  <a:pt x="89743" y="72231"/>
                  <a:pt x="106412" y="69850"/>
                </a:cubicBezTo>
                <a:cubicBezTo>
                  <a:pt x="123081" y="67469"/>
                  <a:pt x="175204" y="87842"/>
                  <a:pt x="188962" y="7937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FA67882A-6DC0-420A-BC2D-970D3DFD4B6C}"/>
              </a:ext>
            </a:extLst>
          </p:cNvPr>
          <p:cNvSpPr/>
          <p:nvPr/>
        </p:nvSpPr>
        <p:spPr>
          <a:xfrm>
            <a:off x="7045904" y="3937669"/>
            <a:ext cx="128613" cy="117515"/>
          </a:xfrm>
          <a:custGeom>
            <a:avLst/>
            <a:gdLst>
              <a:gd name="connsiteX0" fmla="*/ 96259 w 128613"/>
              <a:gd name="connsiteY0" fmla="*/ 116806 h 117515"/>
              <a:gd name="connsiteX1" fmla="*/ 20059 w 128613"/>
              <a:gd name="connsiteY1" fmla="*/ 73944 h 117515"/>
              <a:gd name="connsiteX2" fmla="*/ 2596 w 128613"/>
              <a:gd name="connsiteY2" fmla="*/ 31081 h 117515"/>
              <a:gd name="connsiteX3" fmla="*/ 64509 w 128613"/>
              <a:gd name="connsiteY3" fmla="*/ 919 h 117515"/>
              <a:gd name="connsiteX4" fmla="*/ 108959 w 128613"/>
              <a:gd name="connsiteY4" fmla="*/ 10444 h 117515"/>
              <a:gd name="connsiteX5" fmla="*/ 128009 w 128613"/>
              <a:gd name="connsiteY5" fmla="*/ 37431 h 117515"/>
              <a:gd name="connsiteX6" fmla="*/ 96259 w 128613"/>
              <a:gd name="connsiteY6" fmla="*/ 116806 h 117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613" h="117515">
                <a:moveTo>
                  <a:pt x="96259" y="116806"/>
                </a:moveTo>
                <a:cubicBezTo>
                  <a:pt x="78267" y="122891"/>
                  <a:pt x="35669" y="88231"/>
                  <a:pt x="20059" y="73944"/>
                </a:cubicBezTo>
                <a:cubicBezTo>
                  <a:pt x="4448" y="59656"/>
                  <a:pt x="-4812" y="43252"/>
                  <a:pt x="2596" y="31081"/>
                </a:cubicBezTo>
                <a:cubicBezTo>
                  <a:pt x="10004" y="18910"/>
                  <a:pt x="46782" y="4358"/>
                  <a:pt x="64509" y="919"/>
                </a:cubicBezTo>
                <a:cubicBezTo>
                  <a:pt x="82236" y="-2520"/>
                  <a:pt x="98376" y="4359"/>
                  <a:pt x="108959" y="10444"/>
                </a:cubicBezTo>
                <a:cubicBezTo>
                  <a:pt x="119542" y="16529"/>
                  <a:pt x="131449" y="23937"/>
                  <a:pt x="128009" y="37431"/>
                </a:cubicBezTo>
                <a:cubicBezTo>
                  <a:pt x="124569" y="50925"/>
                  <a:pt x="114251" y="110721"/>
                  <a:pt x="96259" y="11680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25D692BA-A2EF-4D0F-BDFF-855F1FFF13F5}"/>
              </a:ext>
            </a:extLst>
          </p:cNvPr>
          <p:cNvSpPr/>
          <p:nvPr/>
        </p:nvSpPr>
        <p:spPr>
          <a:xfrm>
            <a:off x="7141387" y="3943350"/>
            <a:ext cx="126529" cy="152409"/>
          </a:xfrm>
          <a:custGeom>
            <a:avLst/>
            <a:gdLst>
              <a:gd name="connsiteX0" fmla="*/ 46813 w 126529"/>
              <a:gd name="connsiteY0" fmla="*/ 0 h 152409"/>
              <a:gd name="connsiteX1" fmla="*/ 107138 w 126529"/>
              <a:gd name="connsiteY1" fmla="*/ 82550 h 152409"/>
              <a:gd name="connsiteX2" fmla="*/ 88088 w 126529"/>
              <a:gd name="connsiteY2" fmla="*/ 100013 h 152409"/>
              <a:gd name="connsiteX3" fmla="*/ 776 w 126529"/>
              <a:gd name="connsiteY3" fmla="*/ 120650 h 152409"/>
              <a:gd name="connsiteX4" fmla="*/ 46813 w 126529"/>
              <a:gd name="connsiteY4" fmla="*/ 125413 h 152409"/>
              <a:gd name="connsiteX5" fmla="*/ 73801 w 126529"/>
              <a:gd name="connsiteY5" fmla="*/ 152400 h 152409"/>
              <a:gd name="connsiteX6" fmla="*/ 89676 w 126529"/>
              <a:gd name="connsiteY6" fmla="*/ 122238 h 152409"/>
              <a:gd name="connsiteX7" fmla="*/ 126188 w 126529"/>
              <a:gd name="connsiteY7" fmla="*/ 80963 h 152409"/>
              <a:gd name="connsiteX8" fmla="*/ 46813 w 126529"/>
              <a:gd name="connsiteY8" fmla="*/ 0 h 152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529" h="152409">
                <a:moveTo>
                  <a:pt x="46813" y="0"/>
                </a:moveTo>
                <a:cubicBezTo>
                  <a:pt x="43638" y="265"/>
                  <a:pt x="100259" y="65881"/>
                  <a:pt x="107138" y="82550"/>
                </a:cubicBezTo>
                <a:cubicBezTo>
                  <a:pt x="114017" y="99219"/>
                  <a:pt x="105815" y="93663"/>
                  <a:pt x="88088" y="100013"/>
                </a:cubicBezTo>
                <a:cubicBezTo>
                  <a:pt x="70361" y="106363"/>
                  <a:pt x="7655" y="116417"/>
                  <a:pt x="776" y="120650"/>
                </a:cubicBezTo>
                <a:cubicBezTo>
                  <a:pt x="-6103" y="124883"/>
                  <a:pt x="34642" y="120121"/>
                  <a:pt x="46813" y="125413"/>
                </a:cubicBezTo>
                <a:cubicBezTo>
                  <a:pt x="58984" y="130705"/>
                  <a:pt x="66657" y="152929"/>
                  <a:pt x="73801" y="152400"/>
                </a:cubicBezTo>
                <a:cubicBezTo>
                  <a:pt x="80945" y="151871"/>
                  <a:pt x="80945" y="134144"/>
                  <a:pt x="89676" y="122238"/>
                </a:cubicBezTo>
                <a:cubicBezTo>
                  <a:pt x="98407" y="110332"/>
                  <a:pt x="130157" y="98955"/>
                  <a:pt x="126188" y="80963"/>
                </a:cubicBezTo>
                <a:cubicBezTo>
                  <a:pt x="122219" y="62971"/>
                  <a:pt x="49988" y="-265"/>
                  <a:pt x="46813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00571F9B-DD6C-49E8-82CF-7398E12C2055}"/>
              </a:ext>
            </a:extLst>
          </p:cNvPr>
          <p:cNvSpPr/>
          <p:nvPr/>
        </p:nvSpPr>
        <p:spPr>
          <a:xfrm>
            <a:off x="6654800" y="4081463"/>
            <a:ext cx="562014" cy="35575"/>
          </a:xfrm>
          <a:custGeom>
            <a:avLst/>
            <a:gdLst>
              <a:gd name="connsiteX0" fmla="*/ 0 w 562014"/>
              <a:gd name="connsiteY0" fmla="*/ 3175 h 35575"/>
              <a:gd name="connsiteX1" fmla="*/ 274638 w 562014"/>
              <a:gd name="connsiteY1" fmla="*/ 0 h 35575"/>
              <a:gd name="connsiteX2" fmla="*/ 473075 w 562014"/>
              <a:gd name="connsiteY2" fmla="*/ 0 h 35575"/>
              <a:gd name="connsiteX3" fmla="*/ 333375 w 562014"/>
              <a:gd name="connsiteY3" fmla="*/ 9525 h 35575"/>
              <a:gd name="connsiteX4" fmla="*/ 485775 w 562014"/>
              <a:gd name="connsiteY4" fmla="*/ 22225 h 35575"/>
              <a:gd name="connsiteX5" fmla="*/ 293688 w 562014"/>
              <a:gd name="connsiteY5" fmla="*/ 30162 h 35575"/>
              <a:gd name="connsiteX6" fmla="*/ 561975 w 562014"/>
              <a:gd name="connsiteY6" fmla="*/ 33337 h 35575"/>
              <a:gd name="connsiteX7" fmla="*/ 271463 w 562014"/>
              <a:gd name="connsiteY7" fmla="*/ 33337 h 35575"/>
              <a:gd name="connsiteX8" fmla="*/ 0 w 562014"/>
              <a:gd name="connsiteY8" fmla="*/ 3175 h 3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2014" h="35575">
                <a:moveTo>
                  <a:pt x="0" y="3175"/>
                </a:moveTo>
                <a:lnTo>
                  <a:pt x="274638" y="0"/>
                </a:lnTo>
                <a:lnTo>
                  <a:pt x="473075" y="0"/>
                </a:lnTo>
                <a:cubicBezTo>
                  <a:pt x="482865" y="1587"/>
                  <a:pt x="331258" y="5821"/>
                  <a:pt x="333375" y="9525"/>
                </a:cubicBezTo>
                <a:cubicBezTo>
                  <a:pt x="335492" y="13229"/>
                  <a:pt x="492389" y="18786"/>
                  <a:pt x="485775" y="22225"/>
                </a:cubicBezTo>
                <a:cubicBezTo>
                  <a:pt x="479161" y="25664"/>
                  <a:pt x="280988" y="28310"/>
                  <a:pt x="293688" y="30162"/>
                </a:cubicBezTo>
                <a:cubicBezTo>
                  <a:pt x="306388" y="32014"/>
                  <a:pt x="565679" y="32808"/>
                  <a:pt x="561975" y="33337"/>
                </a:cubicBezTo>
                <a:cubicBezTo>
                  <a:pt x="558271" y="33866"/>
                  <a:pt x="362480" y="38099"/>
                  <a:pt x="271463" y="33337"/>
                </a:cubicBezTo>
                <a:cubicBezTo>
                  <a:pt x="180446" y="28575"/>
                  <a:pt x="98160" y="16668"/>
                  <a:pt x="0" y="317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767780A8-732F-4311-A49A-C10D74CCD4C9}"/>
              </a:ext>
            </a:extLst>
          </p:cNvPr>
          <p:cNvSpPr/>
          <p:nvPr/>
        </p:nvSpPr>
        <p:spPr>
          <a:xfrm>
            <a:off x="7065963" y="2844774"/>
            <a:ext cx="370740" cy="47651"/>
          </a:xfrm>
          <a:custGeom>
            <a:avLst/>
            <a:gdLst>
              <a:gd name="connsiteX0" fmla="*/ 0 w 370740"/>
              <a:gd name="connsiteY0" fmla="*/ 42889 h 47651"/>
              <a:gd name="connsiteX1" fmla="*/ 358775 w 370740"/>
              <a:gd name="connsiteY1" fmla="*/ 26 h 47651"/>
              <a:gd name="connsiteX2" fmla="*/ 292100 w 370740"/>
              <a:gd name="connsiteY2" fmla="*/ 36539 h 47651"/>
              <a:gd name="connsiteX3" fmla="*/ 360362 w 370740"/>
              <a:gd name="connsiteY3" fmla="*/ 38126 h 47651"/>
              <a:gd name="connsiteX4" fmla="*/ 271462 w 370740"/>
              <a:gd name="connsiteY4" fmla="*/ 47651 h 47651"/>
              <a:gd name="connsiteX5" fmla="*/ 0 w 370740"/>
              <a:gd name="connsiteY5" fmla="*/ 42889 h 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740" h="47651">
                <a:moveTo>
                  <a:pt x="0" y="42889"/>
                </a:moveTo>
                <a:cubicBezTo>
                  <a:pt x="14552" y="34951"/>
                  <a:pt x="310092" y="1084"/>
                  <a:pt x="358775" y="26"/>
                </a:cubicBezTo>
                <a:cubicBezTo>
                  <a:pt x="407458" y="-1032"/>
                  <a:pt x="291836" y="30189"/>
                  <a:pt x="292100" y="36539"/>
                </a:cubicBezTo>
                <a:cubicBezTo>
                  <a:pt x="292364" y="42889"/>
                  <a:pt x="363802" y="36274"/>
                  <a:pt x="360362" y="38126"/>
                </a:cubicBezTo>
                <a:cubicBezTo>
                  <a:pt x="356922" y="39978"/>
                  <a:pt x="328083" y="47122"/>
                  <a:pt x="271462" y="47651"/>
                </a:cubicBezTo>
                <a:lnTo>
                  <a:pt x="0" y="42889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CB0C6B26-CBDA-43DE-A0ED-69F354990C65}"/>
              </a:ext>
            </a:extLst>
          </p:cNvPr>
          <p:cNvSpPr/>
          <p:nvPr/>
        </p:nvSpPr>
        <p:spPr>
          <a:xfrm>
            <a:off x="7195379" y="2985477"/>
            <a:ext cx="237388" cy="160972"/>
          </a:xfrm>
          <a:custGeom>
            <a:avLst/>
            <a:gdLst>
              <a:gd name="connsiteX0" fmla="*/ 237296 w 237388"/>
              <a:gd name="connsiteY0" fmla="*/ 611 h 160972"/>
              <a:gd name="connsiteX1" fmla="*/ 30921 w 237388"/>
              <a:gd name="connsiteY1" fmla="*/ 100623 h 160972"/>
              <a:gd name="connsiteX2" fmla="*/ 5521 w 237388"/>
              <a:gd name="connsiteY2" fmla="*/ 160948 h 160972"/>
              <a:gd name="connsiteX3" fmla="*/ 76959 w 237388"/>
              <a:gd name="connsiteY3" fmla="*/ 108561 h 160972"/>
              <a:gd name="connsiteX4" fmla="*/ 57909 w 237388"/>
              <a:gd name="connsiteY4" fmla="*/ 151423 h 160972"/>
              <a:gd name="connsiteX5" fmla="*/ 237296 w 237388"/>
              <a:gd name="connsiteY5" fmla="*/ 611 h 16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388" h="160972">
                <a:moveTo>
                  <a:pt x="237296" y="611"/>
                </a:moveTo>
                <a:cubicBezTo>
                  <a:pt x="232798" y="-7856"/>
                  <a:pt x="69550" y="73900"/>
                  <a:pt x="30921" y="100623"/>
                </a:cubicBezTo>
                <a:cubicBezTo>
                  <a:pt x="-7708" y="127346"/>
                  <a:pt x="-2152" y="159625"/>
                  <a:pt x="5521" y="160948"/>
                </a:cubicBezTo>
                <a:cubicBezTo>
                  <a:pt x="13194" y="162271"/>
                  <a:pt x="68228" y="110149"/>
                  <a:pt x="76959" y="108561"/>
                </a:cubicBezTo>
                <a:cubicBezTo>
                  <a:pt x="85690" y="106973"/>
                  <a:pt x="35419" y="169150"/>
                  <a:pt x="57909" y="151423"/>
                </a:cubicBezTo>
                <a:cubicBezTo>
                  <a:pt x="80399" y="133696"/>
                  <a:pt x="241794" y="9078"/>
                  <a:pt x="237296" y="6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6CE1939F-0001-4260-84ED-BC820AB55A2F}"/>
              </a:ext>
            </a:extLst>
          </p:cNvPr>
          <p:cNvSpPr/>
          <p:nvPr/>
        </p:nvSpPr>
        <p:spPr>
          <a:xfrm>
            <a:off x="4995767" y="2962520"/>
            <a:ext cx="891583" cy="2024626"/>
          </a:xfrm>
          <a:custGeom>
            <a:avLst/>
            <a:gdLst>
              <a:gd name="connsiteX0" fmla="*/ 473700 w 891583"/>
              <a:gd name="connsiteY0" fmla="*/ 521513 h 2024626"/>
              <a:gd name="connsiteX1" fmla="*/ 494866 w 891583"/>
              <a:gd name="connsiteY1" fmla="*/ 720480 h 2024626"/>
              <a:gd name="connsiteX2" fmla="*/ 592233 w 891583"/>
              <a:gd name="connsiteY2" fmla="*/ 864413 h 2024626"/>
              <a:gd name="connsiteX3" fmla="*/ 880100 w 891583"/>
              <a:gd name="connsiteY3" fmla="*/ 1876180 h 2024626"/>
              <a:gd name="connsiteX4" fmla="*/ 820833 w 891583"/>
              <a:gd name="connsiteY4" fmla="*/ 1656047 h 2024626"/>
              <a:gd name="connsiteX5" fmla="*/ 693833 w 891583"/>
              <a:gd name="connsiteY5" fmla="*/ 2024347 h 2024626"/>
              <a:gd name="connsiteX6" fmla="*/ 427133 w 891583"/>
              <a:gd name="connsiteY6" fmla="*/ 1702613 h 2024626"/>
              <a:gd name="connsiteX7" fmla="*/ 58833 w 891583"/>
              <a:gd name="connsiteY7" fmla="*/ 978713 h 2024626"/>
              <a:gd name="connsiteX8" fmla="*/ 20733 w 891583"/>
              <a:gd name="connsiteY8" fmla="*/ 669680 h 2024626"/>
              <a:gd name="connsiteX9" fmla="*/ 262033 w 891583"/>
              <a:gd name="connsiteY9" fmla="*/ 5047 h 2024626"/>
              <a:gd name="connsiteX10" fmla="*/ 367866 w 891583"/>
              <a:gd name="connsiteY10" fmla="*/ 1054913 h 2024626"/>
              <a:gd name="connsiteX11" fmla="*/ 461000 w 891583"/>
              <a:gd name="connsiteY11" fmla="*/ 470713 h 2024626"/>
              <a:gd name="connsiteX12" fmla="*/ 473700 w 891583"/>
              <a:gd name="connsiteY12" fmla="*/ 521513 h 2024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1583" h="2024626">
                <a:moveTo>
                  <a:pt x="473700" y="521513"/>
                </a:moveTo>
                <a:cubicBezTo>
                  <a:pt x="479344" y="563141"/>
                  <a:pt x="475111" y="663330"/>
                  <a:pt x="494866" y="720480"/>
                </a:cubicBezTo>
                <a:cubicBezTo>
                  <a:pt x="514621" y="777630"/>
                  <a:pt x="528027" y="671796"/>
                  <a:pt x="592233" y="864413"/>
                </a:cubicBezTo>
                <a:cubicBezTo>
                  <a:pt x="656439" y="1057030"/>
                  <a:pt x="842000" y="1744241"/>
                  <a:pt x="880100" y="1876180"/>
                </a:cubicBezTo>
                <a:cubicBezTo>
                  <a:pt x="918200" y="2008119"/>
                  <a:pt x="851877" y="1631353"/>
                  <a:pt x="820833" y="1656047"/>
                </a:cubicBezTo>
                <a:cubicBezTo>
                  <a:pt x="789789" y="1680741"/>
                  <a:pt x="759450" y="2016586"/>
                  <a:pt x="693833" y="2024347"/>
                </a:cubicBezTo>
                <a:cubicBezTo>
                  <a:pt x="628216" y="2032108"/>
                  <a:pt x="532966" y="1876885"/>
                  <a:pt x="427133" y="1702613"/>
                </a:cubicBezTo>
                <a:cubicBezTo>
                  <a:pt x="321300" y="1528341"/>
                  <a:pt x="126566" y="1150868"/>
                  <a:pt x="58833" y="978713"/>
                </a:cubicBezTo>
                <a:cubicBezTo>
                  <a:pt x="-8900" y="806558"/>
                  <a:pt x="-13134" y="831958"/>
                  <a:pt x="20733" y="669680"/>
                </a:cubicBezTo>
                <a:cubicBezTo>
                  <a:pt x="54600" y="507402"/>
                  <a:pt x="204177" y="-59159"/>
                  <a:pt x="262033" y="5047"/>
                </a:cubicBezTo>
                <a:cubicBezTo>
                  <a:pt x="319888" y="69252"/>
                  <a:pt x="334705" y="977302"/>
                  <a:pt x="367866" y="1054913"/>
                </a:cubicBezTo>
                <a:cubicBezTo>
                  <a:pt x="401027" y="1132524"/>
                  <a:pt x="446889" y="561729"/>
                  <a:pt x="461000" y="470713"/>
                </a:cubicBezTo>
                <a:cubicBezTo>
                  <a:pt x="475111" y="379697"/>
                  <a:pt x="468056" y="479885"/>
                  <a:pt x="473700" y="52151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CA461A41-64A1-4810-A71E-1BA9BBB8A639}"/>
              </a:ext>
            </a:extLst>
          </p:cNvPr>
          <p:cNvSpPr/>
          <p:nvPr/>
        </p:nvSpPr>
        <p:spPr>
          <a:xfrm>
            <a:off x="2438677" y="1591087"/>
            <a:ext cx="204970" cy="268197"/>
          </a:xfrm>
          <a:custGeom>
            <a:avLst/>
            <a:gdLst>
              <a:gd name="connsiteX0" fmla="*/ 4486 w 204970"/>
              <a:gd name="connsiteY0" fmla="*/ 17051 h 268197"/>
              <a:gd name="connsiteX1" fmla="*/ 15598 w 204970"/>
              <a:gd name="connsiteY1" fmla="*/ 250413 h 268197"/>
              <a:gd name="connsiteX2" fmla="*/ 71161 w 204970"/>
              <a:gd name="connsiteY2" fmla="*/ 240888 h 268197"/>
              <a:gd name="connsiteX3" fmla="*/ 75923 w 204970"/>
              <a:gd name="connsiteY3" fmla="*/ 151988 h 268197"/>
              <a:gd name="connsiteX4" fmla="*/ 128311 w 204970"/>
              <a:gd name="connsiteY4" fmla="*/ 226601 h 268197"/>
              <a:gd name="connsiteX5" fmla="*/ 202923 w 204970"/>
              <a:gd name="connsiteY5" fmla="*/ 242476 h 268197"/>
              <a:gd name="connsiteX6" fmla="*/ 180698 w 204970"/>
              <a:gd name="connsiteY6" fmla="*/ 202788 h 268197"/>
              <a:gd name="connsiteX7" fmla="*/ 145773 w 204970"/>
              <a:gd name="connsiteY7" fmla="*/ 113888 h 268197"/>
              <a:gd name="connsiteX8" fmla="*/ 196573 w 204970"/>
              <a:gd name="connsiteY8" fmla="*/ 34513 h 268197"/>
              <a:gd name="connsiteX9" fmla="*/ 139423 w 204970"/>
              <a:gd name="connsiteY9" fmla="*/ 29751 h 268197"/>
              <a:gd name="connsiteX10" fmla="*/ 98148 w 204970"/>
              <a:gd name="connsiteY10" fmla="*/ 105951 h 268197"/>
              <a:gd name="connsiteX11" fmla="*/ 75923 w 204970"/>
              <a:gd name="connsiteY11" fmla="*/ 104363 h 268197"/>
              <a:gd name="connsiteX12" fmla="*/ 80686 w 204970"/>
              <a:gd name="connsiteY12" fmla="*/ 26576 h 268197"/>
              <a:gd name="connsiteX13" fmla="*/ 4486 w 204970"/>
              <a:gd name="connsiteY13" fmla="*/ 17051 h 2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4970" h="268197">
                <a:moveTo>
                  <a:pt x="4486" y="17051"/>
                </a:moveTo>
                <a:cubicBezTo>
                  <a:pt x="-6362" y="54357"/>
                  <a:pt x="4486" y="213107"/>
                  <a:pt x="15598" y="250413"/>
                </a:cubicBezTo>
                <a:cubicBezTo>
                  <a:pt x="26710" y="287719"/>
                  <a:pt x="61107" y="257292"/>
                  <a:pt x="71161" y="240888"/>
                </a:cubicBezTo>
                <a:cubicBezTo>
                  <a:pt x="81215" y="224484"/>
                  <a:pt x="66398" y="154369"/>
                  <a:pt x="75923" y="151988"/>
                </a:cubicBezTo>
                <a:cubicBezTo>
                  <a:pt x="85448" y="149607"/>
                  <a:pt x="107144" y="211520"/>
                  <a:pt x="128311" y="226601"/>
                </a:cubicBezTo>
                <a:cubicBezTo>
                  <a:pt x="149478" y="241682"/>
                  <a:pt x="194192" y="246445"/>
                  <a:pt x="202923" y="242476"/>
                </a:cubicBezTo>
                <a:cubicBezTo>
                  <a:pt x="211654" y="238507"/>
                  <a:pt x="190223" y="224219"/>
                  <a:pt x="180698" y="202788"/>
                </a:cubicBezTo>
                <a:cubicBezTo>
                  <a:pt x="171173" y="181357"/>
                  <a:pt x="143127" y="141934"/>
                  <a:pt x="145773" y="113888"/>
                </a:cubicBezTo>
                <a:cubicBezTo>
                  <a:pt x="148419" y="85842"/>
                  <a:pt x="197631" y="48536"/>
                  <a:pt x="196573" y="34513"/>
                </a:cubicBezTo>
                <a:cubicBezTo>
                  <a:pt x="195515" y="20490"/>
                  <a:pt x="155827" y="17845"/>
                  <a:pt x="139423" y="29751"/>
                </a:cubicBezTo>
                <a:cubicBezTo>
                  <a:pt x="123019" y="41657"/>
                  <a:pt x="108731" y="93516"/>
                  <a:pt x="98148" y="105951"/>
                </a:cubicBezTo>
                <a:cubicBezTo>
                  <a:pt x="87565" y="118386"/>
                  <a:pt x="78833" y="117592"/>
                  <a:pt x="75923" y="104363"/>
                </a:cubicBezTo>
                <a:cubicBezTo>
                  <a:pt x="73013" y="91134"/>
                  <a:pt x="94180" y="39805"/>
                  <a:pt x="80686" y="26576"/>
                </a:cubicBezTo>
                <a:cubicBezTo>
                  <a:pt x="67192" y="13347"/>
                  <a:pt x="15334" y="-20255"/>
                  <a:pt x="4486" y="1705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C5EC1BA7-0DCE-4CE6-A19A-C47CD99E4CE1}"/>
              </a:ext>
            </a:extLst>
          </p:cNvPr>
          <p:cNvSpPr/>
          <p:nvPr/>
        </p:nvSpPr>
        <p:spPr>
          <a:xfrm>
            <a:off x="2667779" y="1601026"/>
            <a:ext cx="91005" cy="250010"/>
          </a:xfrm>
          <a:custGeom>
            <a:avLst/>
            <a:gdLst>
              <a:gd name="connsiteX0" fmla="*/ 2396 w 91005"/>
              <a:gd name="connsiteY0" fmla="*/ 7112 h 250010"/>
              <a:gd name="connsiteX1" fmla="*/ 23034 w 91005"/>
              <a:gd name="connsiteY1" fmla="*/ 124587 h 250010"/>
              <a:gd name="connsiteX2" fmla="*/ 15096 w 91005"/>
              <a:gd name="connsiteY2" fmla="*/ 240474 h 250010"/>
              <a:gd name="connsiteX3" fmla="*/ 59546 w 91005"/>
              <a:gd name="connsiteY3" fmla="*/ 240474 h 250010"/>
              <a:gd name="connsiteX4" fmla="*/ 77009 w 91005"/>
              <a:gd name="connsiteY4" fmla="*/ 216662 h 250010"/>
              <a:gd name="connsiteX5" fmla="*/ 77009 w 91005"/>
              <a:gd name="connsiteY5" fmla="*/ 165862 h 250010"/>
              <a:gd name="connsiteX6" fmla="*/ 88121 w 91005"/>
              <a:gd name="connsiteY6" fmla="*/ 27749 h 250010"/>
              <a:gd name="connsiteX7" fmla="*/ 2396 w 91005"/>
              <a:gd name="connsiteY7" fmla="*/ 7112 h 25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005" h="250010">
                <a:moveTo>
                  <a:pt x="2396" y="7112"/>
                </a:moveTo>
                <a:cubicBezTo>
                  <a:pt x="-8452" y="23252"/>
                  <a:pt x="20917" y="85693"/>
                  <a:pt x="23034" y="124587"/>
                </a:cubicBezTo>
                <a:cubicBezTo>
                  <a:pt x="25151" y="163481"/>
                  <a:pt x="9011" y="221159"/>
                  <a:pt x="15096" y="240474"/>
                </a:cubicBezTo>
                <a:cubicBezTo>
                  <a:pt x="21181" y="259789"/>
                  <a:pt x="49227" y="244443"/>
                  <a:pt x="59546" y="240474"/>
                </a:cubicBezTo>
                <a:cubicBezTo>
                  <a:pt x="69865" y="236505"/>
                  <a:pt x="74099" y="229097"/>
                  <a:pt x="77009" y="216662"/>
                </a:cubicBezTo>
                <a:cubicBezTo>
                  <a:pt x="79919" y="204227"/>
                  <a:pt x="75157" y="197348"/>
                  <a:pt x="77009" y="165862"/>
                </a:cubicBezTo>
                <a:cubicBezTo>
                  <a:pt x="78861" y="134377"/>
                  <a:pt x="98175" y="51297"/>
                  <a:pt x="88121" y="27749"/>
                </a:cubicBezTo>
                <a:cubicBezTo>
                  <a:pt x="78067" y="4201"/>
                  <a:pt x="13244" y="-9028"/>
                  <a:pt x="2396" y="711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0FCAF0A2-F33C-479A-8344-4E3BD3AC75C8}"/>
              </a:ext>
            </a:extLst>
          </p:cNvPr>
          <p:cNvSpPr/>
          <p:nvPr/>
        </p:nvSpPr>
        <p:spPr>
          <a:xfrm>
            <a:off x="2786293" y="1605740"/>
            <a:ext cx="83465" cy="254869"/>
          </a:xfrm>
          <a:custGeom>
            <a:avLst/>
            <a:gdLst>
              <a:gd name="connsiteX0" fmla="*/ 6120 w 83465"/>
              <a:gd name="connsiteY0" fmla="*/ 18273 h 254869"/>
              <a:gd name="connsiteX1" fmla="*/ 10882 w 83465"/>
              <a:gd name="connsiteY1" fmla="*/ 238935 h 254869"/>
              <a:gd name="connsiteX2" fmla="*/ 63270 w 83465"/>
              <a:gd name="connsiteY2" fmla="*/ 230998 h 254869"/>
              <a:gd name="connsiteX3" fmla="*/ 69620 w 83465"/>
              <a:gd name="connsiteY3" fmla="*/ 178610 h 254869"/>
              <a:gd name="connsiteX4" fmla="*/ 72795 w 83465"/>
              <a:gd name="connsiteY4" fmla="*/ 91298 h 254869"/>
              <a:gd name="connsiteX5" fmla="*/ 80732 w 83465"/>
              <a:gd name="connsiteY5" fmla="*/ 21448 h 254869"/>
              <a:gd name="connsiteX6" fmla="*/ 6120 w 83465"/>
              <a:gd name="connsiteY6" fmla="*/ 18273 h 25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465" h="254869">
                <a:moveTo>
                  <a:pt x="6120" y="18273"/>
                </a:moveTo>
                <a:cubicBezTo>
                  <a:pt x="-5522" y="54521"/>
                  <a:pt x="1357" y="203481"/>
                  <a:pt x="10882" y="238935"/>
                </a:cubicBezTo>
                <a:cubicBezTo>
                  <a:pt x="20407" y="274389"/>
                  <a:pt x="53480" y="241052"/>
                  <a:pt x="63270" y="230998"/>
                </a:cubicBezTo>
                <a:cubicBezTo>
                  <a:pt x="73060" y="220944"/>
                  <a:pt x="68033" y="201893"/>
                  <a:pt x="69620" y="178610"/>
                </a:cubicBezTo>
                <a:cubicBezTo>
                  <a:pt x="71208" y="155327"/>
                  <a:pt x="70943" y="117492"/>
                  <a:pt x="72795" y="91298"/>
                </a:cubicBezTo>
                <a:cubicBezTo>
                  <a:pt x="74647" y="65104"/>
                  <a:pt x="89463" y="34148"/>
                  <a:pt x="80732" y="21448"/>
                </a:cubicBezTo>
                <a:cubicBezTo>
                  <a:pt x="72001" y="8748"/>
                  <a:pt x="17762" y="-17975"/>
                  <a:pt x="6120" y="1827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8BACDDA1-5CC1-4548-93D3-427F9D71E48D}"/>
              </a:ext>
            </a:extLst>
          </p:cNvPr>
          <p:cNvSpPr/>
          <p:nvPr/>
        </p:nvSpPr>
        <p:spPr>
          <a:xfrm>
            <a:off x="2833440" y="1618607"/>
            <a:ext cx="171924" cy="225578"/>
          </a:xfrm>
          <a:custGeom>
            <a:avLst/>
            <a:gdLst>
              <a:gd name="connsiteX0" fmla="*/ 248 w 171924"/>
              <a:gd name="connsiteY0" fmla="*/ 3818 h 225578"/>
              <a:gd name="connsiteX1" fmla="*/ 109785 w 171924"/>
              <a:gd name="connsiteY1" fmla="*/ 8581 h 225578"/>
              <a:gd name="connsiteX2" fmla="*/ 147885 w 171924"/>
              <a:gd name="connsiteY2" fmla="*/ 56206 h 225578"/>
              <a:gd name="connsiteX3" fmla="*/ 105023 w 171924"/>
              <a:gd name="connsiteY3" fmla="*/ 118118 h 225578"/>
              <a:gd name="connsiteX4" fmla="*/ 127248 w 171924"/>
              <a:gd name="connsiteY4" fmla="*/ 165743 h 225578"/>
              <a:gd name="connsiteX5" fmla="*/ 171698 w 171924"/>
              <a:gd name="connsiteY5" fmla="*/ 219718 h 225578"/>
              <a:gd name="connsiteX6" fmla="*/ 106610 w 171924"/>
              <a:gd name="connsiteY6" fmla="*/ 224481 h 225578"/>
              <a:gd name="connsiteX7" fmla="*/ 82798 w 171924"/>
              <a:gd name="connsiteY7" fmla="*/ 222893 h 225578"/>
              <a:gd name="connsiteX8" fmla="*/ 76448 w 171924"/>
              <a:gd name="connsiteY8" fmla="*/ 200668 h 225578"/>
              <a:gd name="connsiteX9" fmla="*/ 51048 w 171924"/>
              <a:gd name="connsiteY9" fmla="*/ 168918 h 225578"/>
              <a:gd name="connsiteX10" fmla="*/ 35173 w 171924"/>
              <a:gd name="connsiteY10" fmla="*/ 121293 h 225578"/>
              <a:gd name="connsiteX11" fmla="*/ 82798 w 171924"/>
              <a:gd name="connsiteY11" fmla="*/ 99068 h 225578"/>
              <a:gd name="connsiteX12" fmla="*/ 79623 w 171924"/>
              <a:gd name="connsiteY12" fmla="*/ 49856 h 225578"/>
              <a:gd name="connsiteX13" fmla="*/ 248 w 171924"/>
              <a:gd name="connsiteY13" fmla="*/ 3818 h 22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924" h="225578">
                <a:moveTo>
                  <a:pt x="248" y="3818"/>
                </a:moveTo>
                <a:cubicBezTo>
                  <a:pt x="5275" y="-3061"/>
                  <a:pt x="85179" y="-150"/>
                  <a:pt x="109785" y="8581"/>
                </a:cubicBezTo>
                <a:cubicBezTo>
                  <a:pt x="134391" y="17312"/>
                  <a:pt x="148679" y="37950"/>
                  <a:pt x="147885" y="56206"/>
                </a:cubicBezTo>
                <a:cubicBezTo>
                  <a:pt x="147091" y="74462"/>
                  <a:pt x="108463" y="99862"/>
                  <a:pt x="105023" y="118118"/>
                </a:cubicBezTo>
                <a:cubicBezTo>
                  <a:pt x="101584" y="136374"/>
                  <a:pt x="116136" y="148810"/>
                  <a:pt x="127248" y="165743"/>
                </a:cubicBezTo>
                <a:cubicBezTo>
                  <a:pt x="138360" y="182676"/>
                  <a:pt x="175138" y="209928"/>
                  <a:pt x="171698" y="219718"/>
                </a:cubicBezTo>
                <a:cubicBezTo>
                  <a:pt x="168258" y="229508"/>
                  <a:pt x="121427" y="223952"/>
                  <a:pt x="106610" y="224481"/>
                </a:cubicBezTo>
                <a:cubicBezTo>
                  <a:pt x="91793" y="225010"/>
                  <a:pt x="87825" y="226862"/>
                  <a:pt x="82798" y="222893"/>
                </a:cubicBezTo>
                <a:cubicBezTo>
                  <a:pt x="77771" y="218924"/>
                  <a:pt x="81740" y="209664"/>
                  <a:pt x="76448" y="200668"/>
                </a:cubicBezTo>
                <a:cubicBezTo>
                  <a:pt x="71156" y="191672"/>
                  <a:pt x="57927" y="182147"/>
                  <a:pt x="51048" y="168918"/>
                </a:cubicBezTo>
                <a:cubicBezTo>
                  <a:pt x="44169" y="155689"/>
                  <a:pt x="29881" y="132935"/>
                  <a:pt x="35173" y="121293"/>
                </a:cubicBezTo>
                <a:cubicBezTo>
                  <a:pt x="40465" y="109651"/>
                  <a:pt x="75390" y="110974"/>
                  <a:pt x="82798" y="99068"/>
                </a:cubicBezTo>
                <a:cubicBezTo>
                  <a:pt x="90206" y="87162"/>
                  <a:pt x="91265" y="63614"/>
                  <a:pt x="79623" y="49856"/>
                </a:cubicBezTo>
                <a:cubicBezTo>
                  <a:pt x="67981" y="36098"/>
                  <a:pt x="-4779" y="10697"/>
                  <a:pt x="248" y="381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3EB0F6D4-379F-4CC1-BAE3-23294A75FCBE}"/>
              </a:ext>
            </a:extLst>
          </p:cNvPr>
          <p:cNvSpPr/>
          <p:nvPr/>
        </p:nvSpPr>
        <p:spPr>
          <a:xfrm>
            <a:off x="3009936" y="1606645"/>
            <a:ext cx="80434" cy="238161"/>
          </a:xfrm>
          <a:custGeom>
            <a:avLst/>
            <a:gdLst>
              <a:gd name="connsiteX0" fmla="*/ 4727 w 80434"/>
              <a:gd name="connsiteY0" fmla="*/ 20543 h 238161"/>
              <a:gd name="connsiteX1" fmla="*/ 6314 w 80434"/>
              <a:gd name="connsiteY1" fmla="*/ 179293 h 238161"/>
              <a:gd name="connsiteX2" fmla="*/ 6314 w 80434"/>
              <a:gd name="connsiteY2" fmla="*/ 226918 h 238161"/>
              <a:gd name="connsiteX3" fmla="*/ 66639 w 80434"/>
              <a:gd name="connsiteY3" fmla="*/ 234855 h 238161"/>
              <a:gd name="connsiteX4" fmla="*/ 76164 w 80434"/>
              <a:gd name="connsiteY4" fmla="*/ 182468 h 238161"/>
              <a:gd name="connsiteX5" fmla="*/ 74577 w 80434"/>
              <a:gd name="connsiteY5" fmla="*/ 20543 h 238161"/>
              <a:gd name="connsiteX6" fmla="*/ 4727 w 80434"/>
              <a:gd name="connsiteY6" fmla="*/ 20543 h 238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434" h="238161">
                <a:moveTo>
                  <a:pt x="4727" y="20543"/>
                </a:moveTo>
                <a:cubicBezTo>
                  <a:pt x="-6650" y="47001"/>
                  <a:pt x="6050" y="144897"/>
                  <a:pt x="6314" y="179293"/>
                </a:cubicBezTo>
                <a:cubicBezTo>
                  <a:pt x="6578" y="213689"/>
                  <a:pt x="-3740" y="217658"/>
                  <a:pt x="6314" y="226918"/>
                </a:cubicBezTo>
                <a:cubicBezTo>
                  <a:pt x="16368" y="236178"/>
                  <a:pt x="54997" y="242263"/>
                  <a:pt x="66639" y="234855"/>
                </a:cubicBezTo>
                <a:cubicBezTo>
                  <a:pt x="78281" y="227447"/>
                  <a:pt x="74841" y="218187"/>
                  <a:pt x="76164" y="182468"/>
                </a:cubicBezTo>
                <a:cubicBezTo>
                  <a:pt x="77487" y="146749"/>
                  <a:pt x="85954" y="48853"/>
                  <a:pt x="74577" y="20543"/>
                </a:cubicBezTo>
                <a:cubicBezTo>
                  <a:pt x="63200" y="-7767"/>
                  <a:pt x="16104" y="-5915"/>
                  <a:pt x="4727" y="2054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30356998-AE4C-4A6C-ADE9-1620AFDD1ED1}"/>
              </a:ext>
            </a:extLst>
          </p:cNvPr>
          <p:cNvSpPr/>
          <p:nvPr/>
        </p:nvSpPr>
        <p:spPr>
          <a:xfrm>
            <a:off x="3115422" y="1601762"/>
            <a:ext cx="226497" cy="256260"/>
          </a:xfrm>
          <a:custGeom>
            <a:avLst/>
            <a:gdLst>
              <a:gd name="connsiteX0" fmla="*/ 7191 w 226497"/>
              <a:gd name="connsiteY0" fmla="*/ 14313 h 256260"/>
              <a:gd name="connsiteX1" fmla="*/ 8778 w 226497"/>
              <a:gd name="connsiteY1" fmla="*/ 239738 h 256260"/>
              <a:gd name="connsiteX2" fmla="*/ 31003 w 226497"/>
              <a:gd name="connsiteY2" fmla="*/ 238151 h 256260"/>
              <a:gd name="connsiteX3" fmla="*/ 62753 w 226497"/>
              <a:gd name="connsiteY3" fmla="*/ 230213 h 256260"/>
              <a:gd name="connsiteX4" fmla="*/ 62753 w 226497"/>
              <a:gd name="connsiteY4" fmla="*/ 192113 h 256260"/>
              <a:gd name="connsiteX5" fmla="*/ 62753 w 226497"/>
              <a:gd name="connsiteY5" fmla="*/ 96863 h 256260"/>
              <a:gd name="connsiteX6" fmla="*/ 102441 w 226497"/>
              <a:gd name="connsiteY6" fmla="*/ 152426 h 256260"/>
              <a:gd name="connsiteX7" fmla="*/ 137366 w 226497"/>
              <a:gd name="connsiteY7" fmla="*/ 220688 h 256260"/>
              <a:gd name="connsiteX8" fmla="*/ 151653 w 226497"/>
              <a:gd name="connsiteY8" fmla="*/ 236563 h 256260"/>
              <a:gd name="connsiteX9" fmla="*/ 219916 w 226497"/>
              <a:gd name="connsiteY9" fmla="*/ 238151 h 256260"/>
              <a:gd name="connsiteX10" fmla="*/ 223091 w 226497"/>
              <a:gd name="connsiteY10" fmla="*/ 200051 h 256260"/>
              <a:gd name="connsiteX11" fmla="*/ 213566 w 226497"/>
              <a:gd name="connsiteY11" fmla="*/ 20663 h 256260"/>
              <a:gd name="connsiteX12" fmla="*/ 173878 w 226497"/>
              <a:gd name="connsiteY12" fmla="*/ 20663 h 256260"/>
              <a:gd name="connsiteX13" fmla="*/ 167528 w 226497"/>
              <a:gd name="connsiteY13" fmla="*/ 93688 h 256260"/>
              <a:gd name="connsiteX14" fmla="*/ 167528 w 226497"/>
              <a:gd name="connsiteY14" fmla="*/ 160363 h 256260"/>
              <a:gd name="connsiteX15" fmla="*/ 142128 w 226497"/>
              <a:gd name="connsiteY15" fmla="*/ 111151 h 256260"/>
              <a:gd name="connsiteX16" fmla="*/ 99266 w 226497"/>
              <a:gd name="connsiteY16" fmla="*/ 31776 h 256260"/>
              <a:gd name="connsiteX17" fmla="*/ 7191 w 226497"/>
              <a:gd name="connsiteY17" fmla="*/ 14313 h 256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6497" h="256260">
                <a:moveTo>
                  <a:pt x="7191" y="14313"/>
                </a:moveTo>
                <a:cubicBezTo>
                  <a:pt x="-7890" y="48973"/>
                  <a:pt x="4809" y="202432"/>
                  <a:pt x="8778" y="239738"/>
                </a:cubicBezTo>
                <a:cubicBezTo>
                  <a:pt x="12747" y="277044"/>
                  <a:pt x="22007" y="239738"/>
                  <a:pt x="31003" y="238151"/>
                </a:cubicBezTo>
                <a:cubicBezTo>
                  <a:pt x="39999" y="236564"/>
                  <a:pt x="57461" y="237886"/>
                  <a:pt x="62753" y="230213"/>
                </a:cubicBezTo>
                <a:cubicBezTo>
                  <a:pt x="68045" y="222540"/>
                  <a:pt x="62753" y="192113"/>
                  <a:pt x="62753" y="192113"/>
                </a:cubicBezTo>
                <a:cubicBezTo>
                  <a:pt x="62753" y="169888"/>
                  <a:pt x="56138" y="103477"/>
                  <a:pt x="62753" y="96863"/>
                </a:cubicBezTo>
                <a:cubicBezTo>
                  <a:pt x="69368" y="90249"/>
                  <a:pt x="90006" y="131789"/>
                  <a:pt x="102441" y="152426"/>
                </a:cubicBezTo>
                <a:cubicBezTo>
                  <a:pt x="114877" y="173064"/>
                  <a:pt x="129164" y="206665"/>
                  <a:pt x="137366" y="220688"/>
                </a:cubicBezTo>
                <a:cubicBezTo>
                  <a:pt x="145568" y="234711"/>
                  <a:pt x="137895" y="233653"/>
                  <a:pt x="151653" y="236563"/>
                </a:cubicBezTo>
                <a:cubicBezTo>
                  <a:pt x="165411" y="239473"/>
                  <a:pt x="208010" y="244236"/>
                  <a:pt x="219916" y="238151"/>
                </a:cubicBezTo>
                <a:cubicBezTo>
                  <a:pt x="231822" y="232066"/>
                  <a:pt x="224149" y="236299"/>
                  <a:pt x="223091" y="200051"/>
                </a:cubicBezTo>
                <a:cubicBezTo>
                  <a:pt x="222033" y="163803"/>
                  <a:pt x="221768" y="50561"/>
                  <a:pt x="213566" y="20663"/>
                </a:cubicBezTo>
                <a:cubicBezTo>
                  <a:pt x="205364" y="-9235"/>
                  <a:pt x="181551" y="8492"/>
                  <a:pt x="173878" y="20663"/>
                </a:cubicBezTo>
                <a:cubicBezTo>
                  <a:pt x="166205" y="32834"/>
                  <a:pt x="168586" y="70405"/>
                  <a:pt x="167528" y="93688"/>
                </a:cubicBezTo>
                <a:cubicBezTo>
                  <a:pt x="166470" y="116971"/>
                  <a:pt x="171761" y="157453"/>
                  <a:pt x="167528" y="160363"/>
                </a:cubicBezTo>
                <a:cubicBezTo>
                  <a:pt x="163295" y="163273"/>
                  <a:pt x="153505" y="132582"/>
                  <a:pt x="142128" y="111151"/>
                </a:cubicBezTo>
                <a:cubicBezTo>
                  <a:pt x="130751" y="89720"/>
                  <a:pt x="118051" y="46593"/>
                  <a:pt x="99266" y="31776"/>
                </a:cubicBezTo>
                <a:cubicBezTo>
                  <a:pt x="80481" y="16959"/>
                  <a:pt x="22272" y="-20347"/>
                  <a:pt x="7191" y="1431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978EE543-EDB0-4638-88ED-6BC211FAC635}"/>
              </a:ext>
            </a:extLst>
          </p:cNvPr>
          <p:cNvSpPr/>
          <p:nvPr/>
        </p:nvSpPr>
        <p:spPr>
          <a:xfrm>
            <a:off x="3199049" y="5656270"/>
            <a:ext cx="2088451" cy="1129794"/>
          </a:xfrm>
          <a:custGeom>
            <a:avLst/>
            <a:gdLst>
              <a:gd name="connsiteX0" fmla="*/ 109301 w 2088451"/>
              <a:gd name="connsiteY0" fmla="*/ 166680 h 1129794"/>
              <a:gd name="connsiteX1" fmla="*/ 179151 w 2088451"/>
              <a:gd name="connsiteY1" fmla="*/ 141280 h 1129794"/>
              <a:gd name="connsiteX2" fmla="*/ 941151 w 2088451"/>
              <a:gd name="connsiteY2" fmla="*/ 1580 h 1129794"/>
              <a:gd name="connsiteX3" fmla="*/ 255351 w 2088451"/>
              <a:gd name="connsiteY3" fmla="*/ 65080 h 1129794"/>
              <a:gd name="connsiteX4" fmla="*/ 1036401 w 2088451"/>
              <a:gd name="connsiteY4" fmla="*/ 52380 h 1129794"/>
              <a:gd name="connsiteX5" fmla="*/ 1684101 w 2088451"/>
              <a:gd name="connsiteY5" fmla="*/ 255580 h 1129794"/>
              <a:gd name="connsiteX6" fmla="*/ 1042751 w 2088451"/>
              <a:gd name="connsiteY6" fmla="*/ 287330 h 1129794"/>
              <a:gd name="connsiteX7" fmla="*/ 1449151 w 2088451"/>
              <a:gd name="connsiteY7" fmla="*/ 395280 h 1129794"/>
              <a:gd name="connsiteX8" fmla="*/ 1760301 w 2088451"/>
              <a:gd name="connsiteY8" fmla="*/ 560380 h 1129794"/>
              <a:gd name="connsiteX9" fmla="*/ 2001601 w 2088451"/>
              <a:gd name="connsiteY9" fmla="*/ 376230 h 1129794"/>
              <a:gd name="connsiteX10" fmla="*/ 1792051 w 2088451"/>
              <a:gd name="connsiteY10" fmla="*/ 712780 h 1129794"/>
              <a:gd name="connsiteX11" fmla="*/ 1747601 w 2088451"/>
              <a:gd name="connsiteY11" fmla="*/ 973130 h 1129794"/>
              <a:gd name="connsiteX12" fmla="*/ 1011001 w 2088451"/>
              <a:gd name="connsiteY12" fmla="*/ 1011230 h 1129794"/>
              <a:gd name="connsiteX13" fmla="*/ 1341201 w 2088451"/>
              <a:gd name="connsiteY13" fmla="*/ 1112830 h 1129794"/>
              <a:gd name="connsiteX14" fmla="*/ 102951 w 2088451"/>
              <a:gd name="connsiteY14" fmla="*/ 1125530 h 1129794"/>
              <a:gd name="connsiteX15" fmla="*/ 2084151 w 2088451"/>
              <a:gd name="connsiteY15" fmla="*/ 1068380 h 1129794"/>
              <a:gd name="connsiteX16" fmla="*/ 636351 w 2088451"/>
              <a:gd name="connsiteY16" fmla="*/ 954080 h 1129794"/>
              <a:gd name="connsiteX17" fmla="*/ 763351 w 2088451"/>
              <a:gd name="connsiteY17" fmla="*/ 782630 h 1129794"/>
              <a:gd name="connsiteX18" fmla="*/ 757001 w 2088451"/>
              <a:gd name="connsiteY18" fmla="*/ 636580 h 1129794"/>
              <a:gd name="connsiteX19" fmla="*/ 185501 w 2088451"/>
              <a:gd name="connsiteY19" fmla="*/ 598480 h 1129794"/>
              <a:gd name="connsiteX20" fmla="*/ 674451 w 2088451"/>
              <a:gd name="connsiteY20" fmla="*/ 446080 h 1129794"/>
              <a:gd name="connsiteX21" fmla="*/ 979251 w 2088451"/>
              <a:gd name="connsiteY21" fmla="*/ 274630 h 1129794"/>
              <a:gd name="connsiteX22" fmla="*/ 1087201 w 2088451"/>
              <a:gd name="connsiteY22" fmla="*/ 242880 h 1129794"/>
              <a:gd name="connsiteX23" fmla="*/ 1351 w 2088451"/>
              <a:gd name="connsiteY23" fmla="*/ 249230 h 1129794"/>
              <a:gd name="connsiteX24" fmla="*/ 1341201 w 2088451"/>
              <a:gd name="connsiteY24" fmla="*/ 223830 h 1129794"/>
              <a:gd name="connsiteX25" fmla="*/ 268051 w 2088451"/>
              <a:gd name="connsiteY25" fmla="*/ 198430 h 1129794"/>
              <a:gd name="connsiteX26" fmla="*/ 769701 w 2088451"/>
              <a:gd name="connsiteY26" fmla="*/ 71430 h 1129794"/>
              <a:gd name="connsiteX27" fmla="*/ 109301 w 2088451"/>
              <a:gd name="connsiteY27" fmla="*/ 166680 h 112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88451" h="1129794">
                <a:moveTo>
                  <a:pt x="109301" y="166680"/>
                </a:moveTo>
                <a:cubicBezTo>
                  <a:pt x="10876" y="178322"/>
                  <a:pt x="40509" y="168797"/>
                  <a:pt x="179151" y="141280"/>
                </a:cubicBezTo>
                <a:cubicBezTo>
                  <a:pt x="317793" y="113763"/>
                  <a:pt x="928451" y="14280"/>
                  <a:pt x="941151" y="1580"/>
                </a:cubicBezTo>
                <a:cubicBezTo>
                  <a:pt x="953851" y="-11120"/>
                  <a:pt x="239476" y="56613"/>
                  <a:pt x="255351" y="65080"/>
                </a:cubicBezTo>
                <a:cubicBezTo>
                  <a:pt x="271226" y="73547"/>
                  <a:pt x="798276" y="20630"/>
                  <a:pt x="1036401" y="52380"/>
                </a:cubicBezTo>
                <a:cubicBezTo>
                  <a:pt x="1274526" y="84130"/>
                  <a:pt x="1683043" y="216422"/>
                  <a:pt x="1684101" y="255580"/>
                </a:cubicBezTo>
                <a:cubicBezTo>
                  <a:pt x="1685159" y="294738"/>
                  <a:pt x="1081909" y="264047"/>
                  <a:pt x="1042751" y="287330"/>
                </a:cubicBezTo>
                <a:cubicBezTo>
                  <a:pt x="1003593" y="310613"/>
                  <a:pt x="1329559" y="349772"/>
                  <a:pt x="1449151" y="395280"/>
                </a:cubicBezTo>
                <a:cubicBezTo>
                  <a:pt x="1568743" y="440788"/>
                  <a:pt x="1668226" y="563555"/>
                  <a:pt x="1760301" y="560380"/>
                </a:cubicBezTo>
                <a:cubicBezTo>
                  <a:pt x="1852376" y="557205"/>
                  <a:pt x="1996309" y="350830"/>
                  <a:pt x="2001601" y="376230"/>
                </a:cubicBezTo>
                <a:cubicBezTo>
                  <a:pt x="2006893" y="401630"/>
                  <a:pt x="1834384" y="613297"/>
                  <a:pt x="1792051" y="712780"/>
                </a:cubicBezTo>
                <a:cubicBezTo>
                  <a:pt x="1749718" y="812263"/>
                  <a:pt x="1877776" y="923388"/>
                  <a:pt x="1747601" y="973130"/>
                </a:cubicBezTo>
                <a:cubicBezTo>
                  <a:pt x="1617426" y="1022872"/>
                  <a:pt x="1078734" y="987947"/>
                  <a:pt x="1011001" y="1011230"/>
                </a:cubicBezTo>
                <a:cubicBezTo>
                  <a:pt x="943268" y="1034513"/>
                  <a:pt x="1492543" y="1093780"/>
                  <a:pt x="1341201" y="1112830"/>
                </a:cubicBezTo>
                <a:cubicBezTo>
                  <a:pt x="1189859" y="1131880"/>
                  <a:pt x="-20874" y="1132938"/>
                  <a:pt x="102951" y="1125530"/>
                </a:cubicBezTo>
                <a:cubicBezTo>
                  <a:pt x="226776" y="1118122"/>
                  <a:pt x="1995251" y="1096955"/>
                  <a:pt x="2084151" y="1068380"/>
                </a:cubicBezTo>
                <a:cubicBezTo>
                  <a:pt x="2173051" y="1039805"/>
                  <a:pt x="856484" y="1001705"/>
                  <a:pt x="636351" y="954080"/>
                </a:cubicBezTo>
                <a:cubicBezTo>
                  <a:pt x="416218" y="906455"/>
                  <a:pt x="743243" y="835547"/>
                  <a:pt x="763351" y="782630"/>
                </a:cubicBezTo>
                <a:cubicBezTo>
                  <a:pt x="783459" y="729713"/>
                  <a:pt x="853309" y="667272"/>
                  <a:pt x="757001" y="636580"/>
                </a:cubicBezTo>
                <a:cubicBezTo>
                  <a:pt x="660693" y="605888"/>
                  <a:pt x="199259" y="630230"/>
                  <a:pt x="185501" y="598480"/>
                </a:cubicBezTo>
                <a:cubicBezTo>
                  <a:pt x="171743" y="566730"/>
                  <a:pt x="542159" y="500055"/>
                  <a:pt x="674451" y="446080"/>
                </a:cubicBezTo>
                <a:cubicBezTo>
                  <a:pt x="806743" y="392105"/>
                  <a:pt x="910459" y="308497"/>
                  <a:pt x="979251" y="274630"/>
                </a:cubicBezTo>
                <a:cubicBezTo>
                  <a:pt x="1048043" y="240763"/>
                  <a:pt x="1250184" y="247113"/>
                  <a:pt x="1087201" y="242880"/>
                </a:cubicBezTo>
                <a:cubicBezTo>
                  <a:pt x="924218" y="238647"/>
                  <a:pt x="-40982" y="252405"/>
                  <a:pt x="1351" y="249230"/>
                </a:cubicBezTo>
                <a:cubicBezTo>
                  <a:pt x="43684" y="246055"/>
                  <a:pt x="1296751" y="232297"/>
                  <a:pt x="1341201" y="223830"/>
                </a:cubicBezTo>
                <a:cubicBezTo>
                  <a:pt x="1385651" y="215363"/>
                  <a:pt x="363301" y="223830"/>
                  <a:pt x="268051" y="198430"/>
                </a:cubicBezTo>
                <a:cubicBezTo>
                  <a:pt x="172801" y="173030"/>
                  <a:pt x="792984" y="74605"/>
                  <a:pt x="769701" y="71430"/>
                </a:cubicBezTo>
                <a:lnTo>
                  <a:pt x="109301" y="166680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341E579B-0EAB-434A-BF04-8FBD914F343C}"/>
              </a:ext>
            </a:extLst>
          </p:cNvPr>
          <p:cNvSpPr/>
          <p:nvPr/>
        </p:nvSpPr>
        <p:spPr>
          <a:xfrm>
            <a:off x="8629028" y="5765689"/>
            <a:ext cx="617828" cy="764934"/>
          </a:xfrm>
          <a:custGeom>
            <a:avLst/>
            <a:gdLst>
              <a:gd name="connsiteX0" fmla="*/ 47612 w 617828"/>
              <a:gd name="connsiteY0" fmla="*/ 111 h 764934"/>
              <a:gd name="connsiteX1" fmla="*/ 184772 w 617828"/>
              <a:gd name="connsiteY1" fmla="*/ 71231 h 764934"/>
              <a:gd name="connsiteX2" fmla="*/ 530212 w 617828"/>
              <a:gd name="connsiteY2" fmla="*/ 193151 h 764934"/>
              <a:gd name="connsiteX3" fmla="*/ 332092 w 617828"/>
              <a:gd name="connsiteY3" fmla="*/ 218551 h 764934"/>
              <a:gd name="connsiteX4" fmla="*/ 448932 w 617828"/>
              <a:gd name="connsiteY4" fmla="*/ 335391 h 764934"/>
              <a:gd name="connsiteX5" fmla="*/ 169532 w 617828"/>
              <a:gd name="connsiteY5" fmla="*/ 482711 h 764934"/>
              <a:gd name="connsiteX6" fmla="*/ 616572 w 617828"/>
              <a:gd name="connsiteY6" fmla="*/ 630031 h 764934"/>
              <a:gd name="connsiteX7" fmla="*/ 1892 w 617828"/>
              <a:gd name="connsiteY7" fmla="*/ 762111 h 764934"/>
              <a:gd name="connsiteX8" fmla="*/ 413372 w 617828"/>
              <a:gd name="connsiteY8" fmla="*/ 706231 h 764934"/>
              <a:gd name="connsiteX9" fmla="*/ 83172 w 617828"/>
              <a:gd name="connsiteY9" fmla="*/ 543671 h 764934"/>
              <a:gd name="connsiteX10" fmla="*/ 367652 w 617828"/>
              <a:gd name="connsiteY10" fmla="*/ 406511 h 764934"/>
              <a:gd name="connsiteX11" fmla="*/ 57772 w 617828"/>
              <a:gd name="connsiteY11" fmla="*/ 274431 h 764934"/>
              <a:gd name="connsiteX12" fmla="*/ 189852 w 617828"/>
              <a:gd name="connsiteY12" fmla="*/ 203311 h 764934"/>
              <a:gd name="connsiteX13" fmla="*/ 550532 w 617828"/>
              <a:gd name="connsiteY13" fmla="*/ 86471 h 764934"/>
              <a:gd name="connsiteX14" fmla="*/ 47612 w 617828"/>
              <a:gd name="connsiteY14" fmla="*/ 111 h 764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7828" h="764934">
                <a:moveTo>
                  <a:pt x="47612" y="111"/>
                </a:moveTo>
                <a:cubicBezTo>
                  <a:pt x="-13348" y="-2429"/>
                  <a:pt x="104339" y="39058"/>
                  <a:pt x="184772" y="71231"/>
                </a:cubicBezTo>
                <a:cubicBezTo>
                  <a:pt x="265205" y="103404"/>
                  <a:pt x="505659" y="168598"/>
                  <a:pt x="530212" y="193151"/>
                </a:cubicBezTo>
                <a:cubicBezTo>
                  <a:pt x="554765" y="217704"/>
                  <a:pt x="345639" y="194844"/>
                  <a:pt x="332092" y="218551"/>
                </a:cubicBezTo>
                <a:cubicBezTo>
                  <a:pt x="318545" y="242258"/>
                  <a:pt x="476025" y="291364"/>
                  <a:pt x="448932" y="335391"/>
                </a:cubicBezTo>
                <a:cubicBezTo>
                  <a:pt x="421839" y="379418"/>
                  <a:pt x="141592" y="433604"/>
                  <a:pt x="169532" y="482711"/>
                </a:cubicBezTo>
                <a:cubicBezTo>
                  <a:pt x="197472" y="531818"/>
                  <a:pt x="644512" y="583464"/>
                  <a:pt x="616572" y="630031"/>
                </a:cubicBezTo>
                <a:cubicBezTo>
                  <a:pt x="588632" y="676598"/>
                  <a:pt x="35759" y="749411"/>
                  <a:pt x="1892" y="762111"/>
                </a:cubicBezTo>
                <a:cubicBezTo>
                  <a:pt x="-31975" y="774811"/>
                  <a:pt x="399825" y="742638"/>
                  <a:pt x="413372" y="706231"/>
                </a:cubicBezTo>
                <a:cubicBezTo>
                  <a:pt x="426919" y="669824"/>
                  <a:pt x="90792" y="593624"/>
                  <a:pt x="83172" y="543671"/>
                </a:cubicBezTo>
                <a:cubicBezTo>
                  <a:pt x="75552" y="493718"/>
                  <a:pt x="371885" y="451384"/>
                  <a:pt x="367652" y="406511"/>
                </a:cubicBezTo>
                <a:cubicBezTo>
                  <a:pt x="363419" y="361638"/>
                  <a:pt x="87405" y="308298"/>
                  <a:pt x="57772" y="274431"/>
                </a:cubicBezTo>
                <a:cubicBezTo>
                  <a:pt x="28139" y="240564"/>
                  <a:pt x="107725" y="234638"/>
                  <a:pt x="189852" y="203311"/>
                </a:cubicBezTo>
                <a:cubicBezTo>
                  <a:pt x="271979" y="171984"/>
                  <a:pt x="576779" y="119491"/>
                  <a:pt x="550532" y="86471"/>
                </a:cubicBezTo>
                <a:cubicBezTo>
                  <a:pt x="524285" y="53451"/>
                  <a:pt x="108572" y="2651"/>
                  <a:pt x="47612" y="111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B7863087-3177-481D-BD27-98EDB917C159}"/>
              </a:ext>
            </a:extLst>
          </p:cNvPr>
          <p:cNvSpPr/>
          <p:nvPr/>
        </p:nvSpPr>
        <p:spPr>
          <a:xfrm>
            <a:off x="2539838" y="5931537"/>
            <a:ext cx="1655842" cy="548289"/>
          </a:xfrm>
          <a:custGeom>
            <a:avLst/>
            <a:gdLst>
              <a:gd name="connsiteX0" fmla="*/ 498002 w 1655842"/>
              <a:gd name="connsiteY0" fmla="*/ 6983 h 548289"/>
              <a:gd name="connsiteX1" fmla="*/ 391322 w 1655842"/>
              <a:gd name="connsiteY1" fmla="*/ 47623 h 548289"/>
              <a:gd name="connsiteX2" fmla="*/ 71282 w 1655842"/>
              <a:gd name="connsiteY2" fmla="*/ 347343 h 548289"/>
              <a:gd name="connsiteX3" fmla="*/ 279562 w 1655842"/>
              <a:gd name="connsiteY3" fmla="*/ 179703 h 548289"/>
              <a:gd name="connsiteX4" fmla="*/ 208442 w 1655842"/>
              <a:gd name="connsiteY4" fmla="*/ 357503 h 548289"/>
              <a:gd name="connsiteX5" fmla="*/ 416722 w 1655842"/>
              <a:gd name="connsiteY5" fmla="*/ 306703 h 548289"/>
              <a:gd name="connsiteX6" fmla="*/ 873922 w 1655842"/>
              <a:gd name="connsiteY6" fmla="*/ 545463 h 548289"/>
              <a:gd name="connsiteX7" fmla="*/ 691042 w 1655842"/>
              <a:gd name="connsiteY7" fmla="*/ 118743 h 548289"/>
              <a:gd name="connsiteX8" fmla="*/ 970442 w 1655842"/>
              <a:gd name="connsiteY8" fmla="*/ 479423 h 548289"/>
              <a:gd name="connsiteX9" fmla="*/ 274482 w 1655842"/>
              <a:gd name="connsiteY9" fmla="*/ 438783 h 548289"/>
              <a:gd name="connsiteX10" fmla="*/ 30642 w 1655842"/>
              <a:gd name="connsiteY10" fmla="*/ 535303 h 548289"/>
              <a:gd name="connsiteX11" fmla="*/ 914562 w 1655842"/>
              <a:gd name="connsiteY11" fmla="*/ 504823 h 548289"/>
              <a:gd name="connsiteX12" fmla="*/ 873922 w 1655842"/>
              <a:gd name="connsiteY12" fmla="*/ 535303 h 548289"/>
              <a:gd name="connsiteX13" fmla="*/ 1651162 w 1655842"/>
              <a:gd name="connsiteY13" fmla="*/ 428623 h 548289"/>
              <a:gd name="connsiteX14" fmla="*/ 457362 w 1655842"/>
              <a:gd name="connsiteY14" fmla="*/ 347343 h 548289"/>
              <a:gd name="connsiteX15" fmla="*/ 879002 w 1655842"/>
              <a:gd name="connsiteY15" fmla="*/ 113663 h 548289"/>
              <a:gd name="connsiteX16" fmla="*/ 498002 w 1655842"/>
              <a:gd name="connsiteY16" fmla="*/ 6983 h 548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55842" h="548289">
                <a:moveTo>
                  <a:pt x="498002" y="6983"/>
                </a:moveTo>
                <a:cubicBezTo>
                  <a:pt x="416722" y="-4024"/>
                  <a:pt x="462442" y="-9104"/>
                  <a:pt x="391322" y="47623"/>
                </a:cubicBezTo>
                <a:cubicBezTo>
                  <a:pt x="320202" y="104350"/>
                  <a:pt x="89909" y="325330"/>
                  <a:pt x="71282" y="347343"/>
                </a:cubicBezTo>
                <a:cubicBezTo>
                  <a:pt x="52655" y="369356"/>
                  <a:pt x="256702" y="178010"/>
                  <a:pt x="279562" y="179703"/>
                </a:cubicBezTo>
                <a:cubicBezTo>
                  <a:pt x="302422" y="181396"/>
                  <a:pt x="185582" y="336336"/>
                  <a:pt x="208442" y="357503"/>
                </a:cubicBezTo>
                <a:cubicBezTo>
                  <a:pt x="231302" y="378670"/>
                  <a:pt x="305809" y="275376"/>
                  <a:pt x="416722" y="306703"/>
                </a:cubicBezTo>
                <a:cubicBezTo>
                  <a:pt x="527635" y="338030"/>
                  <a:pt x="828202" y="576790"/>
                  <a:pt x="873922" y="545463"/>
                </a:cubicBezTo>
                <a:cubicBezTo>
                  <a:pt x="919642" y="514136"/>
                  <a:pt x="674955" y="129750"/>
                  <a:pt x="691042" y="118743"/>
                </a:cubicBezTo>
                <a:cubicBezTo>
                  <a:pt x="707129" y="107736"/>
                  <a:pt x="1039869" y="426083"/>
                  <a:pt x="970442" y="479423"/>
                </a:cubicBezTo>
                <a:cubicBezTo>
                  <a:pt x="901015" y="532763"/>
                  <a:pt x="431115" y="429470"/>
                  <a:pt x="274482" y="438783"/>
                </a:cubicBezTo>
                <a:cubicBezTo>
                  <a:pt x="117849" y="448096"/>
                  <a:pt x="-76038" y="524296"/>
                  <a:pt x="30642" y="535303"/>
                </a:cubicBezTo>
                <a:cubicBezTo>
                  <a:pt x="137322" y="546310"/>
                  <a:pt x="774015" y="504823"/>
                  <a:pt x="914562" y="504823"/>
                </a:cubicBezTo>
                <a:cubicBezTo>
                  <a:pt x="1055109" y="504823"/>
                  <a:pt x="751155" y="548003"/>
                  <a:pt x="873922" y="535303"/>
                </a:cubicBezTo>
                <a:cubicBezTo>
                  <a:pt x="996689" y="522603"/>
                  <a:pt x="1720589" y="459950"/>
                  <a:pt x="1651162" y="428623"/>
                </a:cubicBezTo>
                <a:cubicBezTo>
                  <a:pt x="1581735" y="397296"/>
                  <a:pt x="586055" y="399836"/>
                  <a:pt x="457362" y="347343"/>
                </a:cubicBezTo>
                <a:cubicBezTo>
                  <a:pt x="328669" y="294850"/>
                  <a:pt x="876462" y="168696"/>
                  <a:pt x="879002" y="113663"/>
                </a:cubicBezTo>
                <a:cubicBezTo>
                  <a:pt x="881542" y="58630"/>
                  <a:pt x="579282" y="17990"/>
                  <a:pt x="498002" y="6983"/>
                </a:cubicBezTo>
                <a:close/>
              </a:path>
            </a:pathLst>
          </a:custGeom>
          <a:solidFill>
            <a:srgbClr val="92D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F8C7FB28-7E28-43B6-AD0D-2E4F00A73291}"/>
              </a:ext>
            </a:extLst>
          </p:cNvPr>
          <p:cNvSpPr/>
          <p:nvPr/>
        </p:nvSpPr>
        <p:spPr>
          <a:xfrm>
            <a:off x="8952346" y="5911254"/>
            <a:ext cx="564200" cy="609441"/>
          </a:xfrm>
          <a:custGeom>
            <a:avLst/>
            <a:gdLst>
              <a:gd name="connsiteX0" fmla="*/ 349134 w 564200"/>
              <a:gd name="connsiteY0" fmla="*/ 6946 h 609441"/>
              <a:gd name="connsiteX1" fmla="*/ 562494 w 564200"/>
              <a:gd name="connsiteY1" fmla="*/ 326986 h 609441"/>
              <a:gd name="connsiteX2" fmla="*/ 450734 w 564200"/>
              <a:gd name="connsiteY2" fmla="*/ 428586 h 609441"/>
              <a:gd name="connsiteX3" fmla="*/ 476134 w 564200"/>
              <a:gd name="connsiteY3" fmla="*/ 377786 h 609441"/>
              <a:gd name="connsiteX4" fmla="*/ 161174 w 564200"/>
              <a:gd name="connsiteY4" fmla="*/ 606386 h 609441"/>
              <a:gd name="connsiteX5" fmla="*/ 13854 w 564200"/>
              <a:gd name="connsiteY5" fmla="*/ 494626 h 609441"/>
              <a:gd name="connsiteX6" fmla="*/ 496454 w 564200"/>
              <a:gd name="connsiteY6" fmla="*/ 286346 h 609441"/>
              <a:gd name="connsiteX7" fmla="*/ 410094 w 564200"/>
              <a:gd name="connsiteY7" fmla="*/ 332066 h 609441"/>
              <a:gd name="connsiteX8" fmla="*/ 222134 w 564200"/>
              <a:gd name="connsiteY8" fmla="*/ 123786 h 609441"/>
              <a:gd name="connsiteX9" fmla="*/ 349134 w 564200"/>
              <a:gd name="connsiteY9" fmla="*/ 6946 h 60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4200" h="609441">
                <a:moveTo>
                  <a:pt x="349134" y="6946"/>
                </a:moveTo>
                <a:cubicBezTo>
                  <a:pt x="405861" y="40813"/>
                  <a:pt x="545561" y="256713"/>
                  <a:pt x="562494" y="326986"/>
                </a:cubicBezTo>
                <a:cubicBezTo>
                  <a:pt x="579427" y="397259"/>
                  <a:pt x="465127" y="420119"/>
                  <a:pt x="450734" y="428586"/>
                </a:cubicBezTo>
                <a:cubicBezTo>
                  <a:pt x="436341" y="437053"/>
                  <a:pt x="524394" y="348153"/>
                  <a:pt x="476134" y="377786"/>
                </a:cubicBezTo>
                <a:cubicBezTo>
                  <a:pt x="427874" y="407419"/>
                  <a:pt x="238221" y="586913"/>
                  <a:pt x="161174" y="606386"/>
                </a:cubicBezTo>
                <a:cubicBezTo>
                  <a:pt x="84127" y="625859"/>
                  <a:pt x="-42026" y="547966"/>
                  <a:pt x="13854" y="494626"/>
                </a:cubicBezTo>
                <a:cubicBezTo>
                  <a:pt x="69734" y="441286"/>
                  <a:pt x="430414" y="313439"/>
                  <a:pt x="496454" y="286346"/>
                </a:cubicBezTo>
                <a:cubicBezTo>
                  <a:pt x="562494" y="259253"/>
                  <a:pt x="455814" y="359159"/>
                  <a:pt x="410094" y="332066"/>
                </a:cubicBezTo>
                <a:cubicBezTo>
                  <a:pt x="364374" y="304973"/>
                  <a:pt x="233987" y="176279"/>
                  <a:pt x="222134" y="123786"/>
                </a:cubicBezTo>
                <a:cubicBezTo>
                  <a:pt x="210281" y="71293"/>
                  <a:pt x="292407" y="-26921"/>
                  <a:pt x="349134" y="6946"/>
                </a:cubicBezTo>
                <a:close/>
              </a:path>
            </a:pathLst>
          </a:custGeom>
          <a:solidFill>
            <a:srgbClr val="92D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FB981F53-DF22-4EC3-BA0E-1FD23B3CD0E8}"/>
              </a:ext>
            </a:extLst>
          </p:cNvPr>
          <p:cNvSpPr/>
          <p:nvPr/>
        </p:nvSpPr>
        <p:spPr>
          <a:xfrm>
            <a:off x="5082926" y="4751331"/>
            <a:ext cx="1749772" cy="1659540"/>
          </a:xfrm>
          <a:custGeom>
            <a:avLst/>
            <a:gdLst>
              <a:gd name="connsiteX0" fmla="*/ 143124 w 1749772"/>
              <a:gd name="connsiteY0" fmla="*/ 1644 h 1659540"/>
              <a:gd name="connsiteX1" fmla="*/ 1375024 w 1749772"/>
              <a:gd name="connsiteY1" fmla="*/ 935094 h 1659540"/>
              <a:gd name="connsiteX2" fmla="*/ 911474 w 1749772"/>
              <a:gd name="connsiteY2" fmla="*/ 808094 h 1659540"/>
              <a:gd name="connsiteX3" fmla="*/ 1749674 w 1749772"/>
              <a:gd name="connsiteY3" fmla="*/ 763644 h 1659540"/>
              <a:gd name="connsiteX4" fmla="*/ 971799 w 1749772"/>
              <a:gd name="connsiteY4" fmla="*/ 960494 h 1659540"/>
              <a:gd name="connsiteX5" fmla="*/ 1606799 w 1749772"/>
              <a:gd name="connsiteY5" fmla="*/ 935094 h 1659540"/>
              <a:gd name="connsiteX6" fmla="*/ 1209924 w 1749772"/>
              <a:gd name="connsiteY6" fmla="*/ 1404994 h 1659540"/>
              <a:gd name="connsiteX7" fmla="*/ 997199 w 1749772"/>
              <a:gd name="connsiteY7" fmla="*/ 1608194 h 1659540"/>
              <a:gd name="connsiteX8" fmla="*/ 206624 w 1749772"/>
              <a:gd name="connsiteY8" fmla="*/ 1652644 h 1659540"/>
              <a:gd name="connsiteX9" fmla="*/ 1197224 w 1749772"/>
              <a:gd name="connsiteY9" fmla="*/ 1493894 h 1659540"/>
              <a:gd name="connsiteX10" fmla="*/ 124074 w 1749772"/>
              <a:gd name="connsiteY10" fmla="*/ 1484369 h 1659540"/>
              <a:gd name="connsiteX11" fmla="*/ 282824 w 1749772"/>
              <a:gd name="connsiteY11" fmla="*/ 1385944 h 1659540"/>
              <a:gd name="connsiteX12" fmla="*/ 708274 w 1749772"/>
              <a:gd name="connsiteY12" fmla="*/ 1341494 h 1659540"/>
              <a:gd name="connsiteX13" fmla="*/ 803524 w 1749772"/>
              <a:gd name="connsiteY13" fmla="*/ 1306569 h 1659540"/>
              <a:gd name="connsiteX14" fmla="*/ 158999 w 1749772"/>
              <a:gd name="connsiteY14" fmla="*/ 490594 h 1659540"/>
              <a:gd name="connsiteX15" fmla="*/ 320924 w 1749772"/>
              <a:gd name="connsiteY15" fmla="*/ 1150994 h 1659540"/>
              <a:gd name="connsiteX16" fmla="*/ 16124 w 1749772"/>
              <a:gd name="connsiteY16" fmla="*/ 1230369 h 1659540"/>
              <a:gd name="connsiteX17" fmla="*/ 908299 w 1749772"/>
              <a:gd name="connsiteY17" fmla="*/ 896994 h 1659540"/>
              <a:gd name="connsiteX18" fmla="*/ 600324 w 1749772"/>
              <a:gd name="connsiteY18" fmla="*/ 712844 h 1659540"/>
              <a:gd name="connsiteX19" fmla="*/ 143124 w 1749772"/>
              <a:gd name="connsiteY19" fmla="*/ 1644 h 165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749772" h="1659540">
                <a:moveTo>
                  <a:pt x="143124" y="1644"/>
                </a:moveTo>
                <a:cubicBezTo>
                  <a:pt x="272241" y="38686"/>
                  <a:pt x="1246966" y="800686"/>
                  <a:pt x="1375024" y="935094"/>
                </a:cubicBezTo>
                <a:cubicBezTo>
                  <a:pt x="1503082" y="1069502"/>
                  <a:pt x="849032" y="836669"/>
                  <a:pt x="911474" y="808094"/>
                </a:cubicBezTo>
                <a:cubicBezTo>
                  <a:pt x="973916" y="779519"/>
                  <a:pt x="1739620" y="738244"/>
                  <a:pt x="1749674" y="763644"/>
                </a:cubicBezTo>
                <a:cubicBezTo>
                  <a:pt x="1759728" y="789044"/>
                  <a:pt x="995611" y="931919"/>
                  <a:pt x="971799" y="960494"/>
                </a:cubicBezTo>
                <a:cubicBezTo>
                  <a:pt x="947987" y="989069"/>
                  <a:pt x="1567112" y="861011"/>
                  <a:pt x="1606799" y="935094"/>
                </a:cubicBezTo>
                <a:cubicBezTo>
                  <a:pt x="1646486" y="1009177"/>
                  <a:pt x="1311524" y="1292811"/>
                  <a:pt x="1209924" y="1404994"/>
                </a:cubicBezTo>
                <a:cubicBezTo>
                  <a:pt x="1108324" y="1517177"/>
                  <a:pt x="1164416" y="1566919"/>
                  <a:pt x="997199" y="1608194"/>
                </a:cubicBezTo>
                <a:cubicBezTo>
                  <a:pt x="829982" y="1649469"/>
                  <a:pt x="173287" y="1671694"/>
                  <a:pt x="206624" y="1652644"/>
                </a:cubicBezTo>
                <a:cubicBezTo>
                  <a:pt x="239962" y="1633594"/>
                  <a:pt x="1210982" y="1521940"/>
                  <a:pt x="1197224" y="1493894"/>
                </a:cubicBezTo>
                <a:cubicBezTo>
                  <a:pt x="1183466" y="1465848"/>
                  <a:pt x="276474" y="1502361"/>
                  <a:pt x="124074" y="1484369"/>
                </a:cubicBezTo>
                <a:cubicBezTo>
                  <a:pt x="-28326" y="1466377"/>
                  <a:pt x="185457" y="1409757"/>
                  <a:pt x="282824" y="1385944"/>
                </a:cubicBezTo>
                <a:cubicBezTo>
                  <a:pt x="380191" y="1362132"/>
                  <a:pt x="621491" y="1354723"/>
                  <a:pt x="708274" y="1341494"/>
                </a:cubicBezTo>
                <a:cubicBezTo>
                  <a:pt x="795057" y="1328265"/>
                  <a:pt x="895070" y="1448386"/>
                  <a:pt x="803524" y="1306569"/>
                </a:cubicBezTo>
                <a:cubicBezTo>
                  <a:pt x="711978" y="1164752"/>
                  <a:pt x="239432" y="516523"/>
                  <a:pt x="158999" y="490594"/>
                </a:cubicBezTo>
                <a:cubicBezTo>
                  <a:pt x="78566" y="464665"/>
                  <a:pt x="344737" y="1027698"/>
                  <a:pt x="320924" y="1150994"/>
                </a:cubicBezTo>
                <a:cubicBezTo>
                  <a:pt x="297112" y="1274290"/>
                  <a:pt x="-81772" y="1272702"/>
                  <a:pt x="16124" y="1230369"/>
                </a:cubicBezTo>
                <a:cubicBezTo>
                  <a:pt x="114020" y="1188036"/>
                  <a:pt x="810932" y="983248"/>
                  <a:pt x="908299" y="896994"/>
                </a:cubicBezTo>
                <a:cubicBezTo>
                  <a:pt x="1005666" y="810740"/>
                  <a:pt x="728911" y="861540"/>
                  <a:pt x="600324" y="712844"/>
                </a:cubicBezTo>
                <a:cubicBezTo>
                  <a:pt x="471737" y="564148"/>
                  <a:pt x="14007" y="-35398"/>
                  <a:pt x="143124" y="164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195837CC-628A-4AEB-8D57-70745BB1B689}"/>
              </a:ext>
            </a:extLst>
          </p:cNvPr>
          <p:cNvSpPr/>
          <p:nvPr/>
        </p:nvSpPr>
        <p:spPr>
          <a:xfrm>
            <a:off x="6266504" y="4514123"/>
            <a:ext cx="1102305" cy="252610"/>
          </a:xfrm>
          <a:custGeom>
            <a:avLst/>
            <a:gdLst>
              <a:gd name="connsiteX0" fmla="*/ 28463 w 1102305"/>
              <a:gd name="connsiteY0" fmla="*/ 9194 h 252610"/>
              <a:gd name="connsiteX1" fmla="*/ 96196 w 1102305"/>
              <a:gd name="connsiteY1" fmla="*/ 53644 h 252610"/>
              <a:gd name="connsiteX2" fmla="*/ 585146 w 1102305"/>
              <a:gd name="connsiteY2" fmla="*/ 186994 h 252610"/>
              <a:gd name="connsiteX3" fmla="*/ 864546 w 1102305"/>
              <a:gd name="connsiteY3" fmla="*/ 161594 h 252610"/>
              <a:gd name="connsiteX4" fmla="*/ 608429 w 1102305"/>
              <a:gd name="connsiteY4" fmla="*/ 178527 h 252610"/>
              <a:gd name="connsiteX5" fmla="*/ 1101613 w 1102305"/>
              <a:gd name="connsiteY5" fmla="*/ 155244 h 252610"/>
              <a:gd name="connsiteX6" fmla="*/ 710029 w 1102305"/>
              <a:gd name="connsiteY6" fmla="*/ 252610 h 252610"/>
              <a:gd name="connsiteX7" fmla="*/ 439096 w 1102305"/>
              <a:gd name="connsiteY7" fmla="*/ 222977 h 252610"/>
              <a:gd name="connsiteX8" fmla="*/ 28463 w 1102305"/>
              <a:gd name="connsiteY8" fmla="*/ 9194 h 252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2305" h="252610">
                <a:moveTo>
                  <a:pt x="28463" y="9194"/>
                </a:moveTo>
                <a:cubicBezTo>
                  <a:pt x="-28687" y="-19028"/>
                  <a:pt x="3415" y="24011"/>
                  <a:pt x="96196" y="53644"/>
                </a:cubicBezTo>
                <a:cubicBezTo>
                  <a:pt x="188977" y="83277"/>
                  <a:pt x="457088" y="169002"/>
                  <a:pt x="585146" y="186994"/>
                </a:cubicBezTo>
                <a:cubicBezTo>
                  <a:pt x="713204" y="204986"/>
                  <a:pt x="860666" y="163005"/>
                  <a:pt x="864546" y="161594"/>
                </a:cubicBezTo>
                <a:cubicBezTo>
                  <a:pt x="868426" y="160183"/>
                  <a:pt x="568918" y="179585"/>
                  <a:pt x="608429" y="178527"/>
                </a:cubicBezTo>
                <a:cubicBezTo>
                  <a:pt x="647940" y="177469"/>
                  <a:pt x="1084680" y="142897"/>
                  <a:pt x="1101613" y="155244"/>
                </a:cubicBezTo>
                <a:cubicBezTo>
                  <a:pt x="1118546" y="167591"/>
                  <a:pt x="820449" y="241321"/>
                  <a:pt x="710029" y="252610"/>
                </a:cubicBezTo>
                <a:lnTo>
                  <a:pt x="439096" y="222977"/>
                </a:lnTo>
                <a:cubicBezTo>
                  <a:pt x="323385" y="177822"/>
                  <a:pt x="85613" y="37416"/>
                  <a:pt x="28463" y="919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33E51457-7474-4578-B539-DEFE69899E1A}"/>
              </a:ext>
            </a:extLst>
          </p:cNvPr>
          <p:cNvSpPr/>
          <p:nvPr/>
        </p:nvSpPr>
        <p:spPr>
          <a:xfrm>
            <a:off x="5893892" y="4169392"/>
            <a:ext cx="282968" cy="410375"/>
          </a:xfrm>
          <a:custGeom>
            <a:avLst/>
            <a:gdLst>
              <a:gd name="connsiteX0" fmla="*/ 282541 w 282968"/>
              <a:gd name="connsiteY0" fmla="*/ 441 h 410375"/>
              <a:gd name="connsiteX1" fmla="*/ 75108 w 282968"/>
              <a:gd name="connsiteY1" fmla="*/ 195175 h 410375"/>
              <a:gd name="connsiteX2" fmla="*/ 108975 w 282968"/>
              <a:gd name="connsiteY2" fmla="*/ 406841 h 410375"/>
              <a:gd name="connsiteX3" fmla="*/ 53941 w 282968"/>
              <a:gd name="connsiteY3" fmla="*/ 322175 h 410375"/>
              <a:gd name="connsiteX4" fmla="*/ 11608 w 282968"/>
              <a:gd name="connsiteY4" fmla="*/ 250208 h 410375"/>
              <a:gd name="connsiteX5" fmla="*/ 282541 w 282968"/>
              <a:gd name="connsiteY5" fmla="*/ 441 h 41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968" h="410375">
                <a:moveTo>
                  <a:pt x="282541" y="441"/>
                </a:moveTo>
                <a:cubicBezTo>
                  <a:pt x="293124" y="-8731"/>
                  <a:pt x="104036" y="127442"/>
                  <a:pt x="75108" y="195175"/>
                </a:cubicBezTo>
                <a:cubicBezTo>
                  <a:pt x="46180" y="262908"/>
                  <a:pt x="112503" y="385674"/>
                  <a:pt x="108975" y="406841"/>
                </a:cubicBezTo>
                <a:cubicBezTo>
                  <a:pt x="105447" y="428008"/>
                  <a:pt x="70169" y="348280"/>
                  <a:pt x="53941" y="322175"/>
                </a:cubicBezTo>
                <a:cubicBezTo>
                  <a:pt x="37713" y="296070"/>
                  <a:pt x="-25787" y="301008"/>
                  <a:pt x="11608" y="250208"/>
                </a:cubicBezTo>
                <a:cubicBezTo>
                  <a:pt x="49002" y="199408"/>
                  <a:pt x="271958" y="9613"/>
                  <a:pt x="282541" y="44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BBF6BDB2-7AFF-4BDA-8E58-957EEE9BB0F9}"/>
              </a:ext>
            </a:extLst>
          </p:cNvPr>
          <p:cNvSpPr/>
          <p:nvPr/>
        </p:nvSpPr>
        <p:spPr>
          <a:xfrm>
            <a:off x="5813844" y="3014264"/>
            <a:ext cx="370607" cy="83206"/>
          </a:xfrm>
          <a:custGeom>
            <a:avLst/>
            <a:gdLst>
              <a:gd name="connsiteX0" fmla="*/ 1169 w 370607"/>
              <a:gd name="connsiteY0" fmla="*/ 82949 h 83206"/>
              <a:gd name="connsiteX1" fmla="*/ 150394 w 370607"/>
              <a:gd name="connsiteY1" fmla="*/ 28974 h 83206"/>
              <a:gd name="connsiteX2" fmla="*/ 363119 w 370607"/>
              <a:gd name="connsiteY2" fmla="*/ 28974 h 83206"/>
              <a:gd name="connsiteX3" fmla="*/ 313906 w 370607"/>
              <a:gd name="connsiteY3" fmla="*/ 13099 h 83206"/>
              <a:gd name="connsiteX4" fmla="*/ 229769 w 370607"/>
              <a:gd name="connsiteY4" fmla="*/ 3574 h 83206"/>
              <a:gd name="connsiteX5" fmla="*/ 1169 w 370607"/>
              <a:gd name="connsiteY5" fmla="*/ 82949 h 8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607" h="83206">
                <a:moveTo>
                  <a:pt x="1169" y="82949"/>
                </a:moveTo>
                <a:cubicBezTo>
                  <a:pt x="-12060" y="87182"/>
                  <a:pt x="90069" y="37970"/>
                  <a:pt x="150394" y="28974"/>
                </a:cubicBezTo>
                <a:cubicBezTo>
                  <a:pt x="210719" y="19978"/>
                  <a:pt x="335867" y="31620"/>
                  <a:pt x="363119" y="28974"/>
                </a:cubicBezTo>
                <a:cubicBezTo>
                  <a:pt x="390371" y="26328"/>
                  <a:pt x="336131" y="17332"/>
                  <a:pt x="313906" y="13099"/>
                </a:cubicBezTo>
                <a:cubicBezTo>
                  <a:pt x="291681" y="8866"/>
                  <a:pt x="280040" y="-7009"/>
                  <a:pt x="229769" y="3574"/>
                </a:cubicBezTo>
                <a:cubicBezTo>
                  <a:pt x="179498" y="14157"/>
                  <a:pt x="14398" y="78716"/>
                  <a:pt x="1169" y="82949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8828FA6B-7C68-4AD4-856D-77715382D712}"/>
              </a:ext>
            </a:extLst>
          </p:cNvPr>
          <p:cNvSpPr/>
          <p:nvPr/>
        </p:nvSpPr>
        <p:spPr>
          <a:xfrm>
            <a:off x="5814443" y="5091455"/>
            <a:ext cx="484357" cy="272131"/>
          </a:xfrm>
          <a:custGeom>
            <a:avLst/>
            <a:gdLst>
              <a:gd name="connsiteX0" fmla="*/ 570 w 484357"/>
              <a:gd name="connsiteY0" fmla="*/ 1245 h 272131"/>
              <a:gd name="connsiteX1" fmla="*/ 181545 w 484357"/>
              <a:gd name="connsiteY1" fmla="*/ 71095 h 272131"/>
              <a:gd name="connsiteX2" fmla="*/ 472057 w 484357"/>
              <a:gd name="connsiteY2" fmla="*/ 266358 h 272131"/>
              <a:gd name="connsiteX3" fmla="*/ 422845 w 484357"/>
              <a:gd name="connsiteY3" fmla="*/ 215558 h 272131"/>
              <a:gd name="connsiteX4" fmla="*/ 352995 w 484357"/>
              <a:gd name="connsiteY4" fmla="*/ 164758 h 272131"/>
              <a:gd name="connsiteX5" fmla="*/ 132332 w 484357"/>
              <a:gd name="connsiteY5" fmla="*/ 36170 h 272131"/>
              <a:gd name="connsiteX6" fmla="*/ 570 w 484357"/>
              <a:gd name="connsiteY6" fmla="*/ 1245 h 27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4357" h="272131">
                <a:moveTo>
                  <a:pt x="570" y="1245"/>
                </a:moveTo>
                <a:cubicBezTo>
                  <a:pt x="8772" y="7066"/>
                  <a:pt x="102964" y="26910"/>
                  <a:pt x="181545" y="71095"/>
                </a:cubicBezTo>
                <a:cubicBezTo>
                  <a:pt x="260126" y="115280"/>
                  <a:pt x="431840" y="242281"/>
                  <a:pt x="472057" y="266358"/>
                </a:cubicBezTo>
                <a:cubicBezTo>
                  <a:pt x="512274" y="290435"/>
                  <a:pt x="442689" y="232491"/>
                  <a:pt x="422845" y="215558"/>
                </a:cubicBezTo>
                <a:cubicBezTo>
                  <a:pt x="403001" y="198625"/>
                  <a:pt x="401414" y="194656"/>
                  <a:pt x="352995" y="164758"/>
                </a:cubicBezTo>
                <a:cubicBezTo>
                  <a:pt x="304576" y="134860"/>
                  <a:pt x="190276" y="61835"/>
                  <a:pt x="132332" y="36170"/>
                </a:cubicBezTo>
                <a:cubicBezTo>
                  <a:pt x="74388" y="10505"/>
                  <a:pt x="-7632" y="-4576"/>
                  <a:pt x="570" y="1245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テキスト ボックス 230">
            <a:extLst>
              <a:ext uri="{FF2B5EF4-FFF2-40B4-BE49-F238E27FC236}">
                <a16:creationId xmlns:a16="http://schemas.microsoft.com/office/drawing/2014/main" id="{F4BC8455-0398-4F9C-BB74-C1198E15A137}"/>
              </a:ext>
            </a:extLst>
          </p:cNvPr>
          <p:cNvSpPr txBox="1"/>
          <p:nvPr/>
        </p:nvSpPr>
        <p:spPr>
          <a:xfrm>
            <a:off x="2488828" y="1729340"/>
            <a:ext cx="738664" cy="20891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600" spc="-1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一番搾り</a:t>
            </a:r>
          </a:p>
        </p:txBody>
      </p:sp>
      <p:sp>
        <p:nvSpPr>
          <p:cNvPr id="234" name="テキスト ボックス 233">
            <a:extLst>
              <a:ext uri="{FF2B5EF4-FFF2-40B4-BE49-F238E27FC236}">
                <a16:creationId xmlns:a16="http://schemas.microsoft.com/office/drawing/2014/main" id="{15439BCB-5AE3-4ED5-8D28-DD7E9B3DED2C}"/>
              </a:ext>
            </a:extLst>
          </p:cNvPr>
          <p:cNvSpPr txBox="1"/>
          <p:nvPr/>
        </p:nvSpPr>
        <p:spPr>
          <a:xfrm>
            <a:off x="9164971" y="805616"/>
            <a:ext cx="492443" cy="36944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spc="-15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やっぱ、にんまり、しちゃうわい。</a:t>
            </a:r>
          </a:p>
        </p:txBody>
      </p:sp>
    </p:spTree>
    <p:extLst>
      <p:ext uri="{BB962C8B-B14F-4D97-AF65-F5344CB8AC3E}">
        <p14:creationId xmlns:p14="http://schemas.microsoft.com/office/powerpoint/2010/main" val="3979632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満島ひかり」おしゃれまとめの人気アイデア｜Pinterest｜S K | 広告デザイン, キリン, レトロポスター">
            <a:extLst>
              <a:ext uri="{FF2B5EF4-FFF2-40B4-BE49-F238E27FC236}">
                <a16:creationId xmlns:a16="http://schemas.microsoft.com/office/drawing/2014/main" id="{014F806E-7968-4026-9892-E4853764B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154" y="1104975"/>
            <a:ext cx="8279692" cy="575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560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満島ひかり」おしゃれまとめの人気アイデア｜Pinterest｜S K | 広告デザイン, キリン, レトロポスター">
            <a:extLst>
              <a:ext uri="{FF2B5EF4-FFF2-40B4-BE49-F238E27FC236}">
                <a16:creationId xmlns:a16="http://schemas.microsoft.com/office/drawing/2014/main" id="{014F806E-7968-4026-9892-E4853764B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154" y="1104975"/>
            <a:ext cx="8279692" cy="575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0B804E5F-4235-4D82-A7FA-20F8A685A83F}"/>
              </a:ext>
            </a:extLst>
          </p:cNvPr>
          <p:cNvSpPr/>
          <p:nvPr/>
        </p:nvSpPr>
        <p:spPr>
          <a:xfrm>
            <a:off x="6095999" y="3143221"/>
            <a:ext cx="354578" cy="170046"/>
          </a:xfrm>
          <a:custGeom>
            <a:avLst/>
            <a:gdLst>
              <a:gd name="connsiteX0" fmla="*/ 1 w 354578"/>
              <a:gd name="connsiteY0" fmla="*/ 29 h 170046"/>
              <a:gd name="connsiteX1" fmla="*/ 177801 w 354578"/>
              <a:gd name="connsiteY1" fmla="*/ 36542 h 170046"/>
              <a:gd name="connsiteX2" fmla="*/ 287339 w 354578"/>
              <a:gd name="connsiteY2" fmla="*/ 57179 h 170046"/>
              <a:gd name="connsiteX3" fmla="*/ 354014 w 354578"/>
              <a:gd name="connsiteY3" fmla="*/ 144492 h 170046"/>
              <a:gd name="connsiteX4" fmla="*/ 317501 w 354578"/>
              <a:gd name="connsiteY4" fmla="*/ 136554 h 170046"/>
              <a:gd name="connsiteX5" fmla="*/ 284164 w 354578"/>
              <a:gd name="connsiteY5" fmla="*/ 136554 h 170046"/>
              <a:gd name="connsiteX6" fmla="*/ 241301 w 354578"/>
              <a:gd name="connsiteY6" fmla="*/ 150842 h 170046"/>
              <a:gd name="connsiteX7" fmla="*/ 192089 w 354578"/>
              <a:gd name="connsiteY7" fmla="*/ 169892 h 170046"/>
              <a:gd name="connsiteX8" fmla="*/ 274639 w 354578"/>
              <a:gd name="connsiteY8" fmla="*/ 139729 h 170046"/>
              <a:gd name="connsiteX9" fmla="*/ 263526 w 354578"/>
              <a:gd name="connsiteY9" fmla="*/ 109567 h 170046"/>
              <a:gd name="connsiteX10" fmla="*/ 227014 w 354578"/>
              <a:gd name="connsiteY10" fmla="*/ 66704 h 170046"/>
              <a:gd name="connsiteX11" fmla="*/ 180976 w 354578"/>
              <a:gd name="connsiteY11" fmla="*/ 42892 h 170046"/>
              <a:gd name="connsiteX12" fmla="*/ 1 w 354578"/>
              <a:gd name="connsiteY12" fmla="*/ 29 h 170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4578" h="170046">
                <a:moveTo>
                  <a:pt x="1" y="29"/>
                </a:moveTo>
                <a:cubicBezTo>
                  <a:pt x="-528" y="-1029"/>
                  <a:pt x="129911" y="27017"/>
                  <a:pt x="177801" y="36542"/>
                </a:cubicBezTo>
                <a:cubicBezTo>
                  <a:pt x="225691" y="46067"/>
                  <a:pt x="257970" y="39187"/>
                  <a:pt x="287339" y="57179"/>
                </a:cubicBezTo>
                <a:cubicBezTo>
                  <a:pt x="316708" y="75171"/>
                  <a:pt x="348987" y="131263"/>
                  <a:pt x="354014" y="144492"/>
                </a:cubicBezTo>
                <a:cubicBezTo>
                  <a:pt x="359041" y="157721"/>
                  <a:pt x="329143" y="137877"/>
                  <a:pt x="317501" y="136554"/>
                </a:cubicBezTo>
                <a:cubicBezTo>
                  <a:pt x="305859" y="135231"/>
                  <a:pt x="296864" y="134173"/>
                  <a:pt x="284164" y="136554"/>
                </a:cubicBezTo>
                <a:cubicBezTo>
                  <a:pt x="271464" y="138935"/>
                  <a:pt x="256647" y="145286"/>
                  <a:pt x="241301" y="150842"/>
                </a:cubicBezTo>
                <a:cubicBezTo>
                  <a:pt x="225955" y="156398"/>
                  <a:pt x="186533" y="171744"/>
                  <a:pt x="192089" y="169892"/>
                </a:cubicBezTo>
                <a:cubicBezTo>
                  <a:pt x="197645" y="168040"/>
                  <a:pt x="262733" y="149783"/>
                  <a:pt x="274639" y="139729"/>
                </a:cubicBezTo>
                <a:cubicBezTo>
                  <a:pt x="286545" y="129675"/>
                  <a:pt x="271463" y="121738"/>
                  <a:pt x="263526" y="109567"/>
                </a:cubicBezTo>
                <a:cubicBezTo>
                  <a:pt x="255589" y="97396"/>
                  <a:pt x="240772" y="77817"/>
                  <a:pt x="227014" y="66704"/>
                </a:cubicBezTo>
                <a:cubicBezTo>
                  <a:pt x="213256" y="55591"/>
                  <a:pt x="217488" y="55327"/>
                  <a:pt x="180976" y="42892"/>
                </a:cubicBezTo>
                <a:cubicBezTo>
                  <a:pt x="144464" y="30457"/>
                  <a:pt x="530" y="1087"/>
                  <a:pt x="1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8E756331-B053-4AA7-9774-E2307E5B7BD6}"/>
              </a:ext>
            </a:extLst>
          </p:cNvPr>
          <p:cNvSpPr/>
          <p:nvPr/>
        </p:nvSpPr>
        <p:spPr>
          <a:xfrm>
            <a:off x="6140432" y="3108293"/>
            <a:ext cx="311168" cy="184618"/>
          </a:xfrm>
          <a:custGeom>
            <a:avLst/>
            <a:gdLst>
              <a:gd name="connsiteX0" fmla="*/ 18 w 311168"/>
              <a:gd name="connsiteY0" fmla="*/ 32 h 184618"/>
              <a:gd name="connsiteX1" fmla="*/ 225443 w 311168"/>
              <a:gd name="connsiteY1" fmla="*/ 76232 h 184618"/>
              <a:gd name="connsiteX2" fmla="*/ 285768 w 311168"/>
              <a:gd name="connsiteY2" fmla="*/ 119095 h 184618"/>
              <a:gd name="connsiteX3" fmla="*/ 311168 w 311168"/>
              <a:gd name="connsiteY3" fmla="*/ 184182 h 184618"/>
              <a:gd name="connsiteX4" fmla="*/ 285768 w 311168"/>
              <a:gd name="connsiteY4" fmla="*/ 144495 h 184618"/>
              <a:gd name="connsiteX5" fmla="*/ 238143 w 311168"/>
              <a:gd name="connsiteY5" fmla="*/ 85757 h 184618"/>
              <a:gd name="connsiteX6" fmla="*/ 18 w 311168"/>
              <a:gd name="connsiteY6" fmla="*/ 32 h 184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1168" h="184618">
                <a:moveTo>
                  <a:pt x="18" y="32"/>
                </a:moveTo>
                <a:cubicBezTo>
                  <a:pt x="-2099" y="-1556"/>
                  <a:pt x="177818" y="56388"/>
                  <a:pt x="225443" y="76232"/>
                </a:cubicBezTo>
                <a:cubicBezTo>
                  <a:pt x="273068" y="96076"/>
                  <a:pt x="271480" y="101103"/>
                  <a:pt x="285768" y="119095"/>
                </a:cubicBezTo>
                <a:cubicBezTo>
                  <a:pt x="300056" y="137087"/>
                  <a:pt x="311168" y="179949"/>
                  <a:pt x="311168" y="184182"/>
                </a:cubicBezTo>
                <a:cubicBezTo>
                  <a:pt x="311168" y="188415"/>
                  <a:pt x="297939" y="160899"/>
                  <a:pt x="285768" y="144495"/>
                </a:cubicBezTo>
                <a:cubicBezTo>
                  <a:pt x="273597" y="128091"/>
                  <a:pt x="282328" y="108776"/>
                  <a:pt x="238143" y="85757"/>
                </a:cubicBezTo>
                <a:cubicBezTo>
                  <a:pt x="193958" y="62738"/>
                  <a:pt x="2135" y="1620"/>
                  <a:pt x="18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81525534-BB34-4C64-BE32-B99F2AABBC63}"/>
              </a:ext>
            </a:extLst>
          </p:cNvPr>
          <p:cNvSpPr/>
          <p:nvPr/>
        </p:nvSpPr>
        <p:spPr>
          <a:xfrm>
            <a:off x="5868987" y="3105785"/>
            <a:ext cx="459398" cy="80194"/>
          </a:xfrm>
          <a:custGeom>
            <a:avLst/>
            <a:gdLst>
              <a:gd name="connsiteX0" fmla="*/ 1 w 459398"/>
              <a:gd name="connsiteY0" fmla="*/ 48578 h 80194"/>
              <a:gd name="connsiteX1" fmla="*/ 246063 w 459398"/>
              <a:gd name="connsiteY1" fmla="*/ 953 h 80194"/>
              <a:gd name="connsiteX2" fmla="*/ 317501 w 459398"/>
              <a:gd name="connsiteY2" fmla="*/ 21590 h 80194"/>
              <a:gd name="connsiteX3" fmla="*/ 457201 w 459398"/>
              <a:gd name="connsiteY3" fmla="*/ 78740 h 80194"/>
              <a:gd name="connsiteX4" fmla="*/ 392113 w 459398"/>
              <a:gd name="connsiteY4" fmla="*/ 61278 h 80194"/>
              <a:gd name="connsiteX5" fmla="*/ 249238 w 459398"/>
              <a:gd name="connsiteY5" fmla="*/ 40640 h 80194"/>
              <a:gd name="connsiteX6" fmla="*/ 1 w 459398"/>
              <a:gd name="connsiteY6" fmla="*/ 48578 h 80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9398" h="80194">
                <a:moveTo>
                  <a:pt x="1" y="48578"/>
                </a:moveTo>
                <a:cubicBezTo>
                  <a:pt x="-528" y="41964"/>
                  <a:pt x="193146" y="5451"/>
                  <a:pt x="246063" y="953"/>
                </a:cubicBezTo>
                <a:cubicBezTo>
                  <a:pt x="298980" y="-3545"/>
                  <a:pt x="282311" y="8626"/>
                  <a:pt x="317501" y="21590"/>
                </a:cubicBezTo>
                <a:cubicBezTo>
                  <a:pt x="352691" y="34554"/>
                  <a:pt x="444766" y="72125"/>
                  <a:pt x="457201" y="78740"/>
                </a:cubicBezTo>
                <a:cubicBezTo>
                  <a:pt x="469636" y="85355"/>
                  <a:pt x="426774" y="67628"/>
                  <a:pt x="392113" y="61278"/>
                </a:cubicBezTo>
                <a:cubicBezTo>
                  <a:pt x="357453" y="54928"/>
                  <a:pt x="309827" y="42227"/>
                  <a:pt x="249238" y="40640"/>
                </a:cubicBezTo>
                <a:cubicBezTo>
                  <a:pt x="188649" y="39053"/>
                  <a:pt x="530" y="55192"/>
                  <a:pt x="1" y="48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6408105B-A901-43C2-95D9-2DD98A2D186D}"/>
              </a:ext>
            </a:extLst>
          </p:cNvPr>
          <p:cNvSpPr/>
          <p:nvPr/>
        </p:nvSpPr>
        <p:spPr>
          <a:xfrm>
            <a:off x="6154008" y="3109908"/>
            <a:ext cx="161008" cy="109586"/>
          </a:xfrm>
          <a:custGeom>
            <a:avLst/>
            <a:gdLst>
              <a:gd name="connsiteX0" fmla="*/ 730 w 161008"/>
              <a:gd name="connsiteY0" fmla="*/ 5 h 109586"/>
              <a:gd name="connsiteX1" fmla="*/ 119792 w 161008"/>
              <a:gd name="connsiteY1" fmla="*/ 50805 h 109586"/>
              <a:gd name="connsiteX2" fmla="*/ 153130 w 161008"/>
              <a:gd name="connsiteY2" fmla="*/ 82555 h 109586"/>
              <a:gd name="connsiteX3" fmla="*/ 157892 w 161008"/>
              <a:gd name="connsiteY3" fmla="*/ 109542 h 109586"/>
              <a:gd name="connsiteX4" fmla="*/ 113442 w 161008"/>
              <a:gd name="connsiteY4" fmla="*/ 76205 h 109586"/>
              <a:gd name="connsiteX5" fmla="*/ 70580 w 161008"/>
              <a:gd name="connsiteY5" fmla="*/ 47630 h 109586"/>
              <a:gd name="connsiteX6" fmla="*/ 730 w 161008"/>
              <a:gd name="connsiteY6" fmla="*/ 5 h 10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008" h="109586">
                <a:moveTo>
                  <a:pt x="730" y="5"/>
                </a:moveTo>
                <a:cubicBezTo>
                  <a:pt x="8932" y="534"/>
                  <a:pt x="94392" y="37047"/>
                  <a:pt x="119792" y="50805"/>
                </a:cubicBezTo>
                <a:cubicBezTo>
                  <a:pt x="145192" y="64563"/>
                  <a:pt x="146780" y="72766"/>
                  <a:pt x="153130" y="82555"/>
                </a:cubicBezTo>
                <a:cubicBezTo>
                  <a:pt x="159480" y="92344"/>
                  <a:pt x="164507" y="110600"/>
                  <a:pt x="157892" y="109542"/>
                </a:cubicBezTo>
                <a:cubicBezTo>
                  <a:pt x="151277" y="108484"/>
                  <a:pt x="127994" y="86524"/>
                  <a:pt x="113442" y="76205"/>
                </a:cubicBezTo>
                <a:cubicBezTo>
                  <a:pt x="98890" y="65886"/>
                  <a:pt x="85397" y="56626"/>
                  <a:pt x="70580" y="47630"/>
                </a:cubicBezTo>
                <a:cubicBezTo>
                  <a:pt x="55763" y="38634"/>
                  <a:pt x="-7472" y="-524"/>
                  <a:pt x="73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27610E3E-AB45-416F-A04B-95F2457969F9}"/>
              </a:ext>
            </a:extLst>
          </p:cNvPr>
          <p:cNvSpPr/>
          <p:nvPr/>
        </p:nvSpPr>
        <p:spPr>
          <a:xfrm>
            <a:off x="5704794" y="3152248"/>
            <a:ext cx="162617" cy="172341"/>
          </a:xfrm>
          <a:custGeom>
            <a:avLst/>
            <a:gdLst>
              <a:gd name="connsiteX0" fmla="*/ 162606 w 162617"/>
              <a:gd name="connsiteY0" fmla="*/ 527 h 172341"/>
              <a:gd name="connsiteX1" fmla="*/ 97519 w 162617"/>
              <a:gd name="connsiteY1" fmla="*/ 105302 h 172341"/>
              <a:gd name="connsiteX2" fmla="*/ 681 w 162617"/>
              <a:gd name="connsiteY2" fmla="*/ 171977 h 172341"/>
              <a:gd name="connsiteX3" fmla="*/ 56244 w 162617"/>
              <a:gd name="connsiteY3" fmla="*/ 129115 h 172341"/>
              <a:gd name="connsiteX4" fmla="*/ 92756 w 162617"/>
              <a:gd name="connsiteY4" fmla="*/ 67202 h 172341"/>
              <a:gd name="connsiteX5" fmla="*/ 162606 w 162617"/>
              <a:gd name="connsiteY5" fmla="*/ 527 h 17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617" h="172341">
                <a:moveTo>
                  <a:pt x="162606" y="527"/>
                </a:moveTo>
                <a:cubicBezTo>
                  <a:pt x="163400" y="6877"/>
                  <a:pt x="124506" y="76727"/>
                  <a:pt x="97519" y="105302"/>
                </a:cubicBezTo>
                <a:cubicBezTo>
                  <a:pt x="70531" y="133877"/>
                  <a:pt x="7560" y="168008"/>
                  <a:pt x="681" y="171977"/>
                </a:cubicBezTo>
                <a:cubicBezTo>
                  <a:pt x="-6198" y="175946"/>
                  <a:pt x="40898" y="146577"/>
                  <a:pt x="56244" y="129115"/>
                </a:cubicBezTo>
                <a:cubicBezTo>
                  <a:pt x="71590" y="111653"/>
                  <a:pt x="75029" y="87575"/>
                  <a:pt x="92756" y="67202"/>
                </a:cubicBezTo>
                <a:cubicBezTo>
                  <a:pt x="110483" y="46829"/>
                  <a:pt x="161812" y="-5823"/>
                  <a:pt x="162606" y="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31536DCE-F020-4AAC-9E3F-73E65BCD09BB}"/>
              </a:ext>
            </a:extLst>
          </p:cNvPr>
          <p:cNvSpPr/>
          <p:nvPr/>
        </p:nvSpPr>
        <p:spPr>
          <a:xfrm>
            <a:off x="5819750" y="3144697"/>
            <a:ext cx="143082" cy="130360"/>
          </a:xfrm>
          <a:custGeom>
            <a:avLst/>
            <a:gdLst>
              <a:gd name="connsiteX0" fmla="*/ 142900 w 143082"/>
              <a:gd name="connsiteY0" fmla="*/ 141 h 130360"/>
              <a:gd name="connsiteX1" fmla="*/ 57175 w 143082"/>
              <a:gd name="connsiteY1" fmla="*/ 39828 h 130360"/>
              <a:gd name="connsiteX2" fmla="*/ 27013 w 143082"/>
              <a:gd name="connsiteY2" fmla="*/ 82691 h 130360"/>
              <a:gd name="connsiteX3" fmla="*/ 25 w 143082"/>
              <a:gd name="connsiteY3" fmla="*/ 130316 h 130360"/>
              <a:gd name="connsiteX4" fmla="*/ 22250 w 143082"/>
              <a:gd name="connsiteY4" fmla="*/ 90628 h 130360"/>
              <a:gd name="connsiteX5" fmla="*/ 31775 w 143082"/>
              <a:gd name="connsiteY5" fmla="*/ 54116 h 130360"/>
              <a:gd name="connsiteX6" fmla="*/ 142900 w 143082"/>
              <a:gd name="connsiteY6" fmla="*/ 141 h 13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082" h="130360">
                <a:moveTo>
                  <a:pt x="142900" y="141"/>
                </a:moveTo>
                <a:cubicBezTo>
                  <a:pt x="147133" y="-2240"/>
                  <a:pt x="76489" y="26070"/>
                  <a:pt x="57175" y="39828"/>
                </a:cubicBezTo>
                <a:cubicBezTo>
                  <a:pt x="37860" y="53586"/>
                  <a:pt x="36538" y="67610"/>
                  <a:pt x="27013" y="82691"/>
                </a:cubicBezTo>
                <a:cubicBezTo>
                  <a:pt x="17488" y="97772"/>
                  <a:pt x="819" y="128993"/>
                  <a:pt x="25" y="130316"/>
                </a:cubicBezTo>
                <a:cubicBezTo>
                  <a:pt x="-769" y="131639"/>
                  <a:pt x="16958" y="103328"/>
                  <a:pt x="22250" y="90628"/>
                </a:cubicBezTo>
                <a:cubicBezTo>
                  <a:pt x="27542" y="77928"/>
                  <a:pt x="18281" y="66287"/>
                  <a:pt x="31775" y="54116"/>
                </a:cubicBezTo>
                <a:cubicBezTo>
                  <a:pt x="45269" y="41945"/>
                  <a:pt x="138667" y="2522"/>
                  <a:pt x="142900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E1604A65-CC3E-45F5-B77B-35442518D6E1}"/>
              </a:ext>
            </a:extLst>
          </p:cNvPr>
          <p:cNvSpPr/>
          <p:nvPr/>
        </p:nvSpPr>
        <p:spPr>
          <a:xfrm>
            <a:off x="6079692" y="3182786"/>
            <a:ext cx="260694" cy="133384"/>
          </a:xfrm>
          <a:custGeom>
            <a:avLst/>
            <a:gdLst>
              <a:gd name="connsiteX0" fmla="*/ 203633 w 260694"/>
              <a:gd name="connsiteY0" fmla="*/ 152 h 133384"/>
              <a:gd name="connsiteX1" fmla="*/ 256021 w 260694"/>
              <a:gd name="connsiteY1" fmla="*/ 68414 h 133384"/>
              <a:gd name="connsiteX2" fmla="*/ 248083 w 260694"/>
              <a:gd name="connsiteY2" fmla="*/ 96989 h 133384"/>
              <a:gd name="connsiteX3" fmla="*/ 167121 w 260694"/>
              <a:gd name="connsiteY3" fmla="*/ 106514 h 133384"/>
              <a:gd name="connsiteX4" fmla="*/ 98858 w 260694"/>
              <a:gd name="connsiteY4" fmla="*/ 130327 h 133384"/>
              <a:gd name="connsiteX5" fmla="*/ 433 w 260694"/>
              <a:gd name="connsiteY5" fmla="*/ 130327 h 133384"/>
              <a:gd name="connsiteX6" fmla="*/ 70283 w 260694"/>
              <a:gd name="connsiteY6" fmla="*/ 130327 h 133384"/>
              <a:gd name="connsiteX7" fmla="*/ 236971 w 260694"/>
              <a:gd name="connsiteY7" fmla="*/ 89052 h 133384"/>
              <a:gd name="connsiteX8" fmla="*/ 203633 w 260694"/>
              <a:gd name="connsiteY8" fmla="*/ 152 h 13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0694" h="133384">
                <a:moveTo>
                  <a:pt x="203633" y="152"/>
                </a:moveTo>
                <a:cubicBezTo>
                  <a:pt x="206808" y="-3288"/>
                  <a:pt x="248613" y="52275"/>
                  <a:pt x="256021" y="68414"/>
                </a:cubicBezTo>
                <a:cubicBezTo>
                  <a:pt x="263429" y="84553"/>
                  <a:pt x="262900" y="90639"/>
                  <a:pt x="248083" y="96989"/>
                </a:cubicBezTo>
                <a:cubicBezTo>
                  <a:pt x="233266" y="103339"/>
                  <a:pt x="191992" y="100958"/>
                  <a:pt x="167121" y="106514"/>
                </a:cubicBezTo>
                <a:cubicBezTo>
                  <a:pt x="142250" y="112070"/>
                  <a:pt x="126639" y="126358"/>
                  <a:pt x="98858" y="130327"/>
                </a:cubicBezTo>
                <a:cubicBezTo>
                  <a:pt x="71077" y="134296"/>
                  <a:pt x="433" y="130327"/>
                  <a:pt x="433" y="130327"/>
                </a:cubicBezTo>
                <a:cubicBezTo>
                  <a:pt x="-4329" y="130327"/>
                  <a:pt x="30860" y="137206"/>
                  <a:pt x="70283" y="130327"/>
                </a:cubicBezTo>
                <a:cubicBezTo>
                  <a:pt x="109706" y="123448"/>
                  <a:pt x="208131" y="107044"/>
                  <a:pt x="236971" y="89052"/>
                </a:cubicBezTo>
                <a:cubicBezTo>
                  <a:pt x="265811" y="71060"/>
                  <a:pt x="200458" y="3592"/>
                  <a:pt x="203633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D0393EF0-30E2-49D6-9DED-8A9A3DF5E937}"/>
              </a:ext>
            </a:extLst>
          </p:cNvPr>
          <p:cNvSpPr/>
          <p:nvPr/>
        </p:nvSpPr>
        <p:spPr>
          <a:xfrm>
            <a:off x="5815013" y="3255557"/>
            <a:ext cx="390473" cy="58014"/>
          </a:xfrm>
          <a:custGeom>
            <a:avLst/>
            <a:gdLst>
              <a:gd name="connsiteX0" fmla="*/ 0 w 390473"/>
              <a:gd name="connsiteY0" fmla="*/ 9931 h 58014"/>
              <a:gd name="connsiteX1" fmla="*/ 133350 w 390473"/>
              <a:gd name="connsiteY1" fmla="*/ 406 h 58014"/>
              <a:gd name="connsiteX2" fmla="*/ 201612 w 390473"/>
              <a:gd name="connsiteY2" fmla="*/ 25806 h 58014"/>
              <a:gd name="connsiteX3" fmla="*/ 314325 w 390473"/>
              <a:gd name="connsiteY3" fmla="*/ 57556 h 58014"/>
              <a:gd name="connsiteX4" fmla="*/ 330200 w 390473"/>
              <a:gd name="connsiteY4" fmla="*/ 44856 h 58014"/>
              <a:gd name="connsiteX5" fmla="*/ 388937 w 390473"/>
              <a:gd name="connsiteY5" fmla="*/ 48031 h 58014"/>
              <a:gd name="connsiteX6" fmla="*/ 260350 w 390473"/>
              <a:gd name="connsiteY6" fmla="*/ 30568 h 58014"/>
              <a:gd name="connsiteX7" fmla="*/ 134937 w 390473"/>
              <a:gd name="connsiteY7" fmla="*/ 6756 h 58014"/>
              <a:gd name="connsiteX8" fmla="*/ 0 w 390473"/>
              <a:gd name="connsiteY8" fmla="*/ 9931 h 5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473" h="58014">
                <a:moveTo>
                  <a:pt x="0" y="9931"/>
                </a:moveTo>
                <a:cubicBezTo>
                  <a:pt x="-265" y="8873"/>
                  <a:pt x="99748" y="-2240"/>
                  <a:pt x="133350" y="406"/>
                </a:cubicBezTo>
                <a:cubicBezTo>
                  <a:pt x="166952" y="3052"/>
                  <a:pt x="171450" y="16281"/>
                  <a:pt x="201612" y="25806"/>
                </a:cubicBezTo>
                <a:cubicBezTo>
                  <a:pt x="231774" y="35331"/>
                  <a:pt x="292894" y="54381"/>
                  <a:pt x="314325" y="57556"/>
                </a:cubicBezTo>
                <a:cubicBezTo>
                  <a:pt x="335756" y="60731"/>
                  <a:pt x="317765" y="46443"/>
                  <a:pt x="330200" y="44856"/>
                </a:cubicBezTo>
                <a:cubicBezTo>
                  <a:pt x="342635" y="43269"/>
                  <a:pt x="400578" y="50412"/>
                  <a:pt x="388937" y="48031"/>
                </a:cubicBezTo>
                <a:cubicBezTo>
                  <a:pt x="377296" y="45650"/>
                  <a:pt x="302683" y="37447"/>
                  <a:pt x="260350" y="30568"/>
                </a:cubicBezTo>
                <a:cubicBezTo>
                  <a:pt x="218017" y="23689"/>
                  <a:pt x="174360" y="10460"/>
                  <a:pt x="134937" y="6756"/>
                </a:cubicBezTo>
                <a:cubicBezTo>
                  <a:pt x="95514" y="3052"/>
                  <a:pt x="265" y="10989"/>
                  <a:pt x="0" y="9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80202721-C950-4056-BCEC-3A5F6C4214D0}"/>
              </a:ext>
            </a:extLst>
          </p:cNvPr>
          <p:cNvSpPr/>
          <p:nvPr/>
        </p:nvSpPr>
        <p:spPr>
          <a:xfrm>
            <a:off x="5802263" y="3279425"/>
            <a:ext cx="560437" cy="53235"/>
          </a:xfrm>
          <a:custGeom>
            <a:avLst/>
            <a:gdLst>
              <a:gd name="connsiteX0" fmla="*/ 50 w 560437"/>
              <a:gd name="connsiteY0" fmla="*/ 14638 h 53235"/>
              <a:gd name="connsiteX1" fmla="*/ 104825 w 560437"/>
              <a:gd name="connsiteY1" fmla="*/ 6700 h 53235"/>
              <a:gd name="connsiteX2" fmla="*/ 149275 w 560437"/>
              <a:gd name="connsiteY2" fmla="*/ 13050 h 53235"/>
              <a:gd name="connsiteX3" fmla="*/ 266750 w 560437"/>
              <a:gd name="connsiteY3" fmla="*/ 47975 h 53235"/>
              <a:gd name="connsiteX4" fmla="*/ 355650 w 560437"/>
              <a:gd name="connsiteY4" fmla="*/ 51150 h 53235"/>
              <a:gd name="connsiteX5" fmla="*/ 447725 w 560437"/>
              <a:gd name="connsiteY5" fmla="*/ 28925 h 53235"/>
              <a:gd name="connsiteX6" fmla="*/ 560437 w 560437"/>
              <a:gd name="connsiteY6" fmla="*/ 5113 h 53235"/>
              <a:gd name="connsiteX7" fmla="*/ 447725 w 560437"/>
              <a:gd name="connsiteY7" fmla="*/ 13050 h 53235"/>
              <a:gd name="connsiteX8" fmla="*/ 209600 w 560437"/>
              <a:gd name="connsiteY8" fmla="*/ 17813 h 53235"/>
              <a:gd name="connsiteX9" fmla="*/ 119112 w 560437"/>
              <a:gd name="connsiteY9" fmla="*/ 350 h 53235"/>
              <a:gd name="connsiteX10" fmla="*/ 50 w 560437"/>
              <a:gd name="connsiteY10" fmla="*/ 14638 h 5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0437" h="53235">
                <a:moveTo>
                  <a:pt x="50" y="14638"/>
                </a:moveTo>
                <a:cubicBezTo>
                  <a:pt x="-2331" y="15696"/>
                  <a:pt x="79954" y="6965"/>
                  <a:pt x="104825" y="6700"/>
                </a:cubicBezTo>
                <a:cubicBezTo>
                  <a:pt x="129696" y="6435"/>
                  <a:pt x="122288" y="6171"/>
                  <a:pt x="149275" y="13050"/>
                </a:cubicBezTo>
                <a:cubicBezTo>
                  <a:pt x="176262" y="19929"/>
                  <a:pt x="232354" y="41625"/>
                  <a:pt x="266750" y="47975"/>
                </a:cubicBezTo>
                <a:cubicBezTo>
                  <a:pt x="301146" y="54325"/>
                  <a:pt x="325487" y="54325"/>
                  <a:pt x="355650" y="51150"/>
                </a:cubicBezTo>
                <a:cubicBezTo>
                  <a:pt x="385813" y="47975"/>
                  <a:pt x="413594" y="36598"/>
                  <a:pt x="447725" y="28925"/>
                </a:cubicBezTo>
                <a:cubicBezTo>
                  <a:pt x="481856" y="21252"/>
                  <a:pt x="560437" y="7759"/>
                  <a:pt x="560437" y="5113"/>
                </a:cubicBezTo>
                <a:cubicBezTo>
                  <a:pt x="560437" y="2467"/>
                  <a:pt x="506198" y="10933"/>
                  <a:pt x="447725" y="13050"/>
                </a:cubicBezTo>
                <a:cubicBezTo>
                  <a:pt x="389252" y="15167"/>
                  <a:pt x="264369" y="19930"/>
                  <a:pt x="209600" y="17813"/>
                </a:cubicBezTo>
                <a:cubicBezTo>
                  <a:pt x="154831" y="15696"/>
                  <a:pt x="157477" y="3260"/>
                  <a:pt x="119112" y="350"/>
                </a:cubicBezTo>
                <a:cubicBezTo>
                  <a:pt x="80747" y="-2561"/>
                  <a:pt x="2431" y="13580"/>
                  <a:pt x="50" y="14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BB6F3EC1-9A20-439B-9BE0-EE397253942C}"/>
              </a:ext>
            </a:extLst>
          </p:cNvPr>
          <p:cNvSpPr/>
          <p:nvPr/>
        </p:nvSpPr>
        <p:spPr>
          <a:xfrm>
            <a:off x="5768813" y="3302647"/>
            <a:ext cx="599190" cy="57183"/>
          </a:xfrm>
          <a:custGeom>
            <a:avLst/>
            <a:gdLst>
              <a:gd name="connsiteX0" fmla="*/ 6512 w 599190"/>
              <a:gd name="connsiteY0" fmla="*/ 34278 h 57183"/>
              <a:gd name="connsiteX1" fmla="*/ 70012 w 599190"/>
              <a:gd name="connsiteY1" fmla="*/ 34278 h 57183"/>
              <a:gd name="connsiteX2" fmla="*/ 239875 w 599190"/>
              <a:gd name="connsiteY2" fmla="*/ 48566 h 57183"/>
              <a:gd name="connsiteX3" fmla="*/ 381162 w 599190"/>
              <a:gd name="connsiteY3" fmla="*/ 56503 h 57183"/>
              <a:gd name="connsiteX4" fmla="*/ 482762 w 599190"/>
              <a:gd name="connsiteY4" fmla="*/ 31103 h 57183"/>
              <a:gd name="connsiteX5" fmla="*/ 546262 w 599190"/>
              <a:gd name="connsiteY5" fmla="*/ 18403 h 57183"/>
              <a:gd name="connsiteX6" fmla="*/ 598650 w 599190"/>
              <a:gd name="connsiteY6" fmla="*/ 7291 h 57183"/>
              <a:gd name="connsiteX7" fmla="*/ 512925 w 599190"/>
              <a:gd name="connsiteY7" fmla="*/ 941 h 57183"/>
              <a:gd name="connsiteX8" fmla="*/ 411325 w 599190"/>
              <a:gd name="connsiteY8" fmla="*/ 27928 h 57183"/>
              <a:gd name="connsiteX9" fmla="*/ 216062 w 599190"/>
              <a:gd name="connsiteY9" fmla="*/ 34278 h 57183"/>
              <a:gd name="connsiteX10" fmla="*/ 6512 w 599190"/>
              <a:gd name="connsiteY10" fmla="*/ 34278 h 57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190" h="57183">
                <a:moveTo>
                  <a:pt x="6512" y="34278"/>
                </a:moveTo>
                <a:cubicBezTo>
                  <a:pt x="-17830" y="34278"/>
                  <a:pt x="31118" y="31897"/>
                  <a:pt x="70012" y="34278"/>
                </a:cubicBezTo>
                <a:cubicBezTo>
                  <a:pt x="108906" y="36659"/>
                  <a:pt x="239875" y="48566"/>
                  <a:pt x="239875" y="48566"/>
                </a:cubicBezTo>
                <a:cubicBezTo>
                  <a:pt x="291733" y="52270"/>
                  <a:pt x="340681" y="59414"/>
                  <a:pt x="381162" y="56503"/>
                </a:cubicBezTo>
                <a:cubicBezTo>
                  <a:pt x="421643" y="53592"/>
                  <a:pt x="455245" y="37453"/>
                  <a:pt x="482762" y="31103"/>
                </a:cubicBezTo>
                <a:cubicBezTo>
                  <a:pt x="510279" y="24753"/>
                  <a:pt x="526947" y="22372"/>
                  <a:pt x="546262" y="18403"/>
                </a:cubicBezTo>
                <a:cubicBezTo>
                  <a:pt x="565577" y="14434"/>
                  <a:pt x="604206" y="10201"/>
                  <a:pt x="598650" y="7291"/>
                </a:cubicBezTo>
                <a:cubicBezTo>
                  <a:pt x="593094" y="4381"/>
                  <a:pt x="544146" y="-2499"/>
                  <a:pt x="512925" y="941"/>
                </a:cubicBezTo>
                <a:cubicBezTo>
                  <a:pt x="481704" y="4380"/>
                  <a:pt x="460802" y="22372"/>
                  <a:pt x="411325" y="27928"/>
                </a:cubicBezTo>
                <a:cubicBezTo>
                  <a:pt x="361848" y="33484"/>
                  <a:pt x="281679" y="34807"/>
                  <a:pt x="216062" y="34278"/>
                </a:cubicBezTo>
                <a:lnTo>
                  <a:pt x="6512" y="3427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00BD1C05-E246-438F-8757-287DEC5DF885}"/>
              </a:ext>
            </a:extLst>
          </p:cNvPr>
          <p:cNvSpPr/>
          <p:nvPr/>
        </p:nvSpPr>
        <p:spPr>
          <a:xfrm>
            <a:off x="5834014" y="3413119"/>
            <a:ext cx="432462" cy="75725"/>
          </a:xfrm>
          <a:custGeom>
            <a:avLst/>
            <a:gdLst>
              <a:gd name="connsiteX0" fmla="*/ 49 w 432462"/>
              <a:gd name="connsiteY0" fmla="*/ 6 h 75725"/>
              <a:gd name="connsiteX1" fmla="*/ 152449 w 432462"/>
              <a:gd name="connsiteY1" fmla="*/ 44456 h 75725"/>
              <a:gd name="connsiteX2" fmla="*/ 98474 w 432462"/>
              <a:gd name="connsiteY2" fmla="*/ 49219 h 75725"/>
              <a:gd name="connsiteX3" fmla="*/ 276274 w 432462"/>
              <a:gd name="connsiteY3" fmla="*/ 74619 h 75725"/>
              <a:gd name="connsiteX4" fmla="*/ 431849 w 432462"/>
              <a:gd name="connsiteY4" fmla="*/ 7944 h 75725"/>
              <a:gd name="connsiteX5" fmla="*/ 217536 w 432462"/>
              <a:gd name="connsiteY5" fmla="*/ 42869 h 75725"/>
              <a:gd name="connsiteX6" fmla="*/ 136574 w 432462"/>
              <a:gd name="connsiteY6" fmla="*/ 41281 h 75725"/>
              <a:gd name="connsiteX7" fmla="*/ 49 w 432462"/>
              <a:gd name="connsiteY7" fmla="*/ 6 h 7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2462" h="75725">
                <a:moveTo>
                  <a:pt x="49" y="6"/>
                </a:moveTo>
                <a:cubicBezTo>
                  <a:pt x="2695" y="535"/>
                  <a:pt x="136045" y="36254"/>
                  <a:pt x="152449" y="44456"/>
                </a:cubicBezTo>
                <a:cubicBezTo>
                  <a:pt x="168853" y="52658"/>
                  <a:pt x="77836" y="44192"/>
                  <a:pt x="98474" y="49219"/>
                </a:cubicBezTo>
                <a:cubicBezTo>
                  <a:pt x="119112" y="54246"/>
                  <a:pt x="220712" y="81498"/>
                  <a:pt x="276274" y="74619"/>
                </a:cubicBezTo>
                <a:cubicBezTo>
                  <a:pt x="331836" y="67740"/>
                  <a:pt x="441639" y="13236"/>
                  <a:pt x="431849" y="7944"/>
                </a:cubicBezTo>
                <a:cubicBezTo>
                  <a:pt x="422059" y="2652"/>
                  <a:pt x="266749" y="37313"/>
                  <a:pt x="217536" y="42869"/>
                </a:cubicBezTo>
                <a:cubicBezTo>
                  <a:pt x="168324" y="48425"/>
                  <a:pt x="171499" y="49218"/>
                  <a:pt x="136574" y="41281"/>
                </a:cubicBezTo>
                <a:cubicBezTo>
                  <a:pt x="101649" y="33344"/>
                  <a:pt x="-2597" y="-523"/>
                  <a:pt x="49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E40C311C-1411-4E6D-9BEA-CCE517CD0B36}"/>
              </a:ext>
            </a:extLst>
          </p:cNvPr>
          <p:cNvSpPr/>
          <p:nvPr/>
        </p:nvSpPr>
        <p:spPr>
          <a:xfrm>
            <a:off x="5864117" y="3371665"/>
            <a:ext cx="341559" cy="51055"/>
          </a:xfrm>
          <a:custGeom>
            <a:avLst/>
            <a:gdLst>
              <a:gd name="connsiteX0" fmla="*/ 108 w 341559"/>
              <a:gd name="connsiteY0" fmla="*/ 185 h 51055"/>
              <a:gd name="connsiteX1" fmla="*/ 173146 w 341559"/>
              <a:gd name="connsiteY1" fmla="*/ 33523 h 51055"/>
              <a:gd name="connsiteX2" fmla="*/ 341421 w 341559"/>
              <a:gd name="connsiteY2" fmla="*/ 23998 h 51055"/>
              <a:gd name="connsiteX3" fmla="*/ 198546 w 341559"/>
              <a:gd name="connsiteY3" fmla="*/ 50985 h 51055"/>
              <a:gd name="connsiteX4" fmla="*/ 108 w 341559"/>
              <a:gd name="connsiteY4" fmla="*/ 185 h 5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559" h="51055">
                <a:moveTo>
                  <a:pt x="108" y="185"/>
                </a:moveTo>
                <a:cubicBezTo>
                  <a:pt x="-4125" y="-2725"/>
                  <a:pt x="116261" y="29554"/>
                  <a:pt x="173146" y="33523"/>
                </a:cubicBezTo>
                <a:cubicBezTo>
                  <a:pt x="230032" y="37492"/>
                  <a:pt x="337188" y="21088"/>
                  <a:pt x="341421" y="23998"/>
                </a:cubicBezTo>
                <a:cubicBezTo>
                  <a:pt x="345654" y="26908"/>
                  <a:pt x="251992" y="52572"/>
                  <a:pt x="198546" y="50985"/>
                </a:cubicBezTo>
                <a:cubicBezTo>
                  <a:pt x="145100" y="49398"/>
                  <a:pt x="4341" y="3095"/>
                  <a:pt x="108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961CA5B2-05B8-4E9C-92AD-E3C946E17BDF}"/>
              </a:ext>
            </a:extLst>
          </p:cNvPr>
          <p:cNvSpPr/>
          <p:nvPr/>
        </p:nvSpPr>
        <p:spPr>
          <a:xfrm>
            <a:off x="6181585" y="3329842"/>
            <a:ext cx="234243" cy="37624"/>
          </a:xfrm>
          <a:custGeom>
            <a:avLst/>
            <a:gdLst>
              <a:gd name="connsiteX0" fmla="*/ 140 w 234243"/>
              <a:gd name="connsiteY0" fmla="*/ 37246 h 37624"/>
              <a:gd name="connsiteX1" fmla="*/ 157303 w 234243"/>
              <a:gd name="connsiteY1" fmla="*/ 7083 h 37624"/>
              <a:gd name="connsiteX2" fmla="*/ 233503 w 234243"/>
              <a:gd name="connsiteY2" fmla="*/ 5496 h 37624"/>
              <a:gd name="connsiteX3" fmla="*/ 192228 w 234243"/>
              <a:gd name="connsiteY3" fmla="*/ 733 h 37624"/>
              <a:gd name="connsiteX4" fmla="*/ 130315 w 234243"/>
              <a:gd name="connsiteY4" fmla="*/ 22958 h 37624"/>
              <a:gd name="connsiteX5" fmla="*/ 140 w 234243"/>
              <a:gd name="connsiteY5" fmla="*/ 37246 h 37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243" h="37624">
                <a:moveTo>
                  <a:pt x="140" y="37246"/>
                </a:moveTo>
                <a:cubicBezTo>
                  <a:pt x="4638" y="34600"/>
                  <a:pt x="118409" y="12375"/>
                  <a:pt x="157303" y="7083"/>
                </a:cubicBezTo>
                <a:cubicBezTo>
                  <a:pt x="196197" y="1791"/>
                  <a:pt x="227682" y="6554"/>
                  <a:pt x="233503" y="5496"/>
                </a:cubicBezTo>
                <a:cubicBezTo>
                  <a:pt x="239324" y="4438"/>
                  <a:pt x="209426" y="-2177"/>
                  <a:pt x="192228" y="733"/>
                </a:cubicBezTo>
                <a:cubicBezTo>
                  <a:pt x="175030" y="3643"/>
                  <a:pt x="160213" y="17931"/>
                  <a:pt x="130315" y="22958"/>
                </a:cubicBezTo>
                <a:cubicBezTo>
                  <a:pt x="100417" y="27985"/>
                  <a:pt x="-4358" y="39892"/>
                  <a:pt x="140" y="37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A6AEA8B9-6C03-478F-BA7C-B9B7FED3A0ED}"/>
              </a:ext>
            </a:extLst>
          </p:cNvPr>
          <p:cNvSpPr/>
          <p:nvPr/>
        </p:nvSpPr>
        <p:spPr>
          <a:xfrm>
            <a:off x="5656240" y="3089076"/>
            <a:ext cx="453660" cy="181427"/>
          </a:xfrm>
          <a:custGeom>
            <a:avLst/>
            <a:gdLst>
              <a:gd name="connsiteX0" fmla="*/ 446110 w 453660"/>
              <a:gd name="connsiteY0" fmla="*/ 8137 h 181427"/>
              <a:gd name="connsiteX1" fmla="*/ 371498 w 453660"/>
              <a:gd name="connsiteY1" fmla="*/ 8137 h 181427"/>
              <a:gd name="connsiteX2" fmla="*/ 200048 w 453660"/>
              <a:gd name="connsiteY2" fmla="*/ 50999 h 181427"/>
              <a:gd name="connsiteX3" fmla="*/ 106385 w 453660"/>
              <a:gd name="connsiteY3" fmla="*/ 114499 h 181427"/>
              <a:gd name="connsiteX4" fmla="*/ 20660 w 453660"/>
              <a:gd name="connsiteY4" fmla="*/ 119262 h 181427"/>
              <a:gd name="connsiteX5" fmla="*/ 109560 w 453660"/>
              <a:gd name="connsiteY5" fmla="*/ 135137 h 181427"/>
              <a:gd name="connsiteX6" fmla="*/ 23 w 453660"/>
              <a:gd name="connsiteY6" fmla="*/ 146249 h 181427"/>
              <a:gd name="connsiteX7" fmla="*/ 120673 w 453660"/>
              <a:gd name="connsiteY7" fmla="*/ 152599 h 181427"/>
              <a:gd name="connsiteX8" fmla="*/ 28598 w 453660"/>
              <a:gd name="connsiteY8" fmla="*/ 181174 h 181427"/>
              <a:gd name="connsiteX9" fmla="*/ 147660 w 453660"/>
              <a:gd name="connsiteY9" fmla="*/ 162124 h 181427"/>
              <a:gd name="connsiteX10" fmla="*/ 195285 w 453660"/>
              <a:gd name="connsiteY10" fmla="*/ 92274 h 181427"/>
              <a:gd name="connsiteX11" fmla="*/ 446110 w 453660"/>
              <a:gd name="connsiteY11" fmla="*/ 8137 h 18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3660" h="181427">
                <a:moveTo>
                  <a:pt x="446110" y="8137"/>
                </a:moveTo>
                <a:cubicBezTo>
                  <a:pt x="475479" y="-5886"/>
                  <a:pt x="412508" y="993"/>
                  <a:pt x="371498" y="8137"/>
                </a:cubicBezTo>
                <a:cubicBezTo>
                  <a:pt x="330488" y="15281"/>
                  <a:pt x="244233" y="33272"/>
                  <a:pt x="200048" y="50999"/>
                </a:cubicBezTo>
                <a:cubicBezTo>
                  <a:pt x="155862" y="68726"/>
                  <a:pt x="136283" y="103122"/>
                  <a:pt x="106385" y="114499"/>
                </a:cubicBezTo>
                <a:cubicBezTo>
                  <a:pt x="76487" y="125876"/>
                  <a:pt x="20131" y="115822"/>
                  <a:pt x="20660" y="119262"/>
                </a:cubicBezTo>
                <a:cubicBezTo>
                  <a:pt x="21189" y="122702"/>
                  <a:pt x="112999" y="130639"/>
                  <a:pt x="109560" y="135137"/>
                </a:cubicBezTo>
                <a:cubicBezTo>
                  <a:pt x="106121" y="139635"/>
                  <a:pt x="-1829" y="143339"/>
                  <a:pt x="23" y="146249"/>
                </a:cubicBezTo>
                <a:cubicBezTo>
                  <a:pt x="1875" y="149159"/>
                  <a:pt x="115911" y="146778"/>
                  <a:pt x="120673" y="152599"/>
                </a:cubicBezTo>
                <a:cubicBezTo>
                  <a:pt x="125435" y="158420"/>
                  <a:pt x="24100" y="179587"/>
                  <a:pt x="28598" y="181174"/>
                </a:cubicBezTo>
                <a:cubicBezTo>
                  <a:pt x="33096" y="182761"/>
                  <a:pt x="119879" y="176941"/>
                  <a:pt x="147660" y="162124"/>
                </a:cubicBezTo>
                <a:cubicBezTo>
                  <a:pt x="175441" y="147307"/>
                  <a:pt x="150570" y="118203"/>
                  <a:pt x="195285" y="92274"/>
                </a:cubicBezTo>
                <a:cubicBezTo>
                  <a:pt x="240000" y="66345"/>
                  <a:pt x="416741" y="22160"/>
                  <a:pt x="446110" y="8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E6BDA4CA-5849-4E95-9747-1C0CEE374E2E}"/>
              </a:ext>
            </a:extLst>
          </p:cNvPr>
          <p:cNvSpPr/>
          <p:nvPr/>
        </p:nvSpPr>
        <p:spPr>
          <a:xfrm>
            <a:off x="5816555" y="2998051"/>
            <a:ext cx="386261" cy="101084"/>
          </a:xfrm>
          <a:custGeom>
            <a:avLst/>
            <a:gdLst>
              <a:gd name="connsiteX0" fmla="*/ 45 w 386261"/>
              <a:gd name="connsiteY0" fmla="*/ 100749 h 101084"/>
              <a:gd name="connsiteX1" fmla="*/ 225470 w 386261"/>
              <a:gd name="connsiteY1" fmla="*/ 37249 h 101084"/>
              <a:gd name="connsiteX2" fmla="*/ 381045 w 386261"/>
              <a:gd name="connsiteY2" fmla="*/ 42012 h 101084"/>
              <a:gd name="connsiteX3" fmla="*/ 339770 w 386261"/>
              <a:gd name="connsiteY3" fmla="*/ 11849 h 101084"/>
              <a:gd name="connsiteX4" fmla="*/ 244520 w 386261"/>
              <a:gd name="connsiteY4" fmla="*/ 5499 h 101084"/>
              <a:gd name="connsiteX5" fmla="*/ 45 w 386261"/>
              <a:gd name="connsiteY5" fmla="*/ 100749 h 10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261" h="101084">
                <a:moveTo>
                  <a:pt x="45" y="100749"/>
                </a:moveTo>
                <a:cubicBezTo>
                  <a:pt x="-3130" y="106041"/>
                  <a:pt x="161970" y="47038"/>
                  <a:pt x="225470" y="37249"/>
                </a:cubicBezTo>
                <a:cubicBezTo>
                  <a:pt x="288970" y="27460"/>
                  <a:pt x="361995" y="46245"/>
                  <a:pt x="381045" y="42012"/>
                </a:cubicBezTo>
                <a:cubicBezTo>
                  <a:pt x="400095" y="37779"/>
                  <a:pt x="362524" y="17934"/>
                  <a:pt x="339770" y="11849"/>
                </a:cubicBezTo>
                <a:cubicBezTo>
                  <a:pt x="317016" y="5763"/>
                  <a:pt x="299024" y="-7466"/>
                  <a:pt x="244520" y="5499"/>
                </a:cubicBezTo>
                <a:cubicBezTo>
                  <a:pt x="190016" y="18464"/>
                  <a:pt x="3220" y="95457"/>
                  <a:pt x="45" y="100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B66D5235-DF6A-47E4-8D17-DD4805FB118D}"/>
              </a:ext>
            </a:extLst>
          </p:cNvPr>
          <p:cNvSpPr/>
          <p:nvPr/>
        </p:nvSpPr>
        <p:spPr>
          <a:xfrm>
            <a:off x="6226089" y="3065462"/>
            <a:ext cx="182463" cy="132943"/>
          </a:xfrm>
          <a:custGeom>
            <a:avLst/>
            <a:gdLst>
              <a:gd name="connsiteX0" fmla="*/ 86 w 182463"/>
              <a:gd name="connsiteY0" fmla="*/ 1 h 132943"/>
              <a:gd name="connsiteX1" fmla="*/ 98511 w 182463"/>
              <a:gd name="connsiteY1" fmla="*/ 42863 h 132943"/>
              <a:gd name="connsiteX2" fmla="*/ 177886 w 182463"/>
              <a:gd name="connsiteY2" fmla="*/ 131763 h 132943"/>
              <a:gd name="connsiteX3" fmla="*/ 166774 w 182463"/>
              <a:gd name="connsiteY3" fmla="*/ 90488 h 132943"/>
              <a:gd name="connsiteX4" fmla="*/ 115974 w 182463"/>
              <a:gd name="connsiteY4" fmla="*/ 41276 h 132943"/>
              <a:gd name="connsiteX5" fmla="*/ 86 w 182463"/>
              <a:gd name="connsiteY5" fmla="*/ 1 h 13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463" h="132943">
                <a:moveTo>
                  <a:pt x="86" y="1"/>
                </a:moveTo>
                <a:cubicBezTo>
                  <a:pt x="-2824" y="265"/>
                  <a:pt x="68878" y="20903"/>
                  <a:pt x="98511" y="42863"/>
                </a:cubicBezTo>
                <a:cubicBezTo>
                  <a:pt x="128144" y="64823"/>
                  <a:pt x="166509" y="123826"/>
                  <a:pt x="177886" y="131763"/>
                </a:cubicBezTo>
                <a:cubicBezTo>
                  <a:pt x="189263" y="139700"/>
                  <a:pt x="177093" y="105569"/>
                  <a:pt x="166774" y="90488"/>
                </a:cubicBezTo>
                <a:cubicBezTo>
                  <a:pt x="156455" y="75407"/>
                  <a:pt x="136082" y="56093"/>
                  <a:pt x="115974" y="41276"/>
                </a:cubicBezTo>
                <a:cubicBezTo>
                  <a:pt x="95866" y="26459"/>
                  <a:pt x="2996" y="-263"/>
                  <a:pt x="8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DF9D4D64-2D2F-4D5C-890A-92FE9BF05429}"/>
              </a:ext>
            </a:extLst>
          </p:cNvPr>
          <p:cNvSpPr/>
          <p:nvPr/>
        </p:nvSpPr>
        <p:spPr>
          <a:xfrm>
            <a:off x="5927205" y="3130315"/>
            <a:ext cx="293594" cy="186089"/>
          </a:xfrm>
          <a:custGeom>
            <a:avLst/>
            <a:gdLst>
              <a:gd name="connsiteX0" fmla="*/ 216420 w 293594"/>
              <a:gd name="connsiteY0" fmla="*/ 185973 h 186089"/>
              <a:gd name="connsiteX1" fmla="*/ 17983 w 293594"/>
              <a:gd name="connsiteY1" fmla="*/ 139935 h 186089"/>
              <a:gd name="connsiteX2" fmla="*/ 13220 w 293594"/>
              <a:gd name="connsiteY2" fmla="*/ 89135 h 186089"/>
              <a:gd name="connsiteX3" fmla="*/ 52908 w 293594"/>
              <a:gd name="connsiteY3" fmla="*/ 35160 h 186089"/>
              <a:gd name="connsiteX4" fmla="*/ 117995 w 293594"/>
              <a:gd name="connsiteY4" fmla="*/ 4998 h 186089"/>
              <a:gd name="connsiteX5" fmla="*/ 221183 w 293594"/>
              <a:gd name="connsiteY5" fmla="*/ 235 h 186089"/>
              <a:gd name="connsiteX6" fmla="*/ 246583 w 293594"/>
              <a:gd name="connsiteY6" fmla="*/ 3410 h 186089"/>
              <a:gd name="connsiteX7" fmla="*/ 265633 w 293594"/>
              <a:gd name="connsiteY7" fmla="*/ 25635 h 186089"/>
              <a:gd name="connsiteX8" fmla="*/ 287858 w 293594"/>
              <a:gd name="connsiteY8" fmla="*/ 117710 h 186089"/>
              <a:gd name="connsiteX9" fmla="*/ 289445 w 293594"/>
              <a:gd name="connsiteY9" fmla="*/ 152635 h 186089"/>
              <a:gd name="connsiteX10" fmla="*/ 216420 w 293594"/>
              <a:gd name="connsiteY10" fmla="*/ 185973 h 18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3594" h="186089">
                <a:moveTo>
                  <a:pt x="216420" y="185973"/>
                </a:moveTo>
                <a:cubicBezTo>
                  <a:pt x="171176" y="183856"/>
                  <a:pt x="51850" y="156075"/>
                  <a:pt x="17983" y="139935"/>
                </a:cubicBezTo>
                <a:cubicBezTo>
                  <a:pt x="-15884" y="123795"/>
                  <a:pt x="7399" y="106597"/>
                  <a:pt x="13220" y="89135"/>
                </a:cubicBezTo>
                <a:cubicBezTo>
                  <a:pt x="19041" y="71673"/>
                  <a:pt x="35445" y="49183"/>
                  <a:pt x="52908" y="35160"/>
                </a:cubicBezTo>
                <a:cubicBezTo>
                  <a:pt x="70371" y="21137"/>
                  <a:pt x="89949" y="10819"/>
                  <a:pt x="117995" y="4998"/>
                </a:cubicBezTo>
                <a:cubicBezTo>
                  <a:pt x="146041" y="-823"/>
                  <a:pt x="199752" y="500"/>
                  <a:pt x="221183" y="235"/>
                </a:cubicBezTo>
                <a:cubicBezTo>
                  <a:pt x="242614" y="-30"/>
                  <a:pt x="239175" y="-823"/>
                  <a:pt x="246583" y="3410"/>
                </a:cubicBezTo>
                <a:cubicBezTo>
                  <a:pt x="253991" y="7643"/>
                  <a:pt x="258754" y="6585"/>
                  <a:pt x="265633" y="25635"/>
                </a:cubicBezTo>
                <a:cubicBezTo>
                  <a:pt x="272512" y="44685"/>
                  <a:pt x="283889" y="96543"/>
                  <a:pt x="287858" y="117710"/>
                </a:cubicBezTo>
                <a:cubicBezTo>
                  <a:pt x="291827" y="138877"/>
                  <a:pt x="297647" y="144433"/>
                  <a:pt x="289445" y="152635"/>
                </a:cubicBezTo>
                <a:cubicBezTo>
                  <a:pt x="281243" y="160837"/>
                  <a:pt x="261664" y="188090"/>
                  <a:pt x="216420" y="18597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C4E4AA62-26CD-484D-8D2B-784E16166185}"/>
              </a:ext>
            </a:extLst>
          </p:cNvPr>
          <p:cNvSpPr/>
          <p:nvPr/>
        </p:nvSpPr>
        <p:spPr>
          <a:xfrm rot="20773549">
            <a:off x="6122091" y="3166296"/>
            <a:ext cx="75596" cy="1082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364CDC49-55AB-442E-9B49-DCA659E268A3}"/>
              </a:ext>
            </a:extLst>
          </p:cNvPr>
          <p:cNvSpPr/>
          <p:nvPr/>
        </p:nvSpPr>
        <p:spPr>
          <a:xfrm>
            <a:off x="5743571" y="3297395"/>
            <a:ext cx="275664" cy="38212"/>
          </a:xfrm>
          <a:custGeom>
            <a:avLst/>
            <a:gdLst>
              <a:gd name="connsiteX0" fmla="*/ 4 w 275664"/>
              <a:gd name="connsiteY0" fmla="*/ 4605 h 38212"/>
              <a:gd name="connsiteX1" fmla="*/ 150817 w 275664"/>
              <a:gd name="connsiteY1" fmla="*/ 3018 h 38212"/>
              <a:gd name="connsiteX2" fmla="*/ 274642 w 275664"/>
              <a:gd name="connsiteY2" fmla="*/ 31593 h 38212"/>
              <a:gd name="connsiteX3" fmla="*/ 206379 w 275664"/>
              <a:gd name="connsiteY3" fmla="*/ 30005 h 38212"/>
              <a:gd name="connsiteX4" fmla="*/ 146054 w 275664"/>
              <a:gd name="connsiteY4" fmla="*/ 36355 h 38212"/>
              <a:gd name="connsiteX5" fmla="*/ 4 w 275664"/>
              <a:gd name="connsiteY5" fmla="*/ 4605 h 3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664" h="38212">
                <a:moveTo>
                  <a:pt x="4" y="4605"/>
                </a:moveTo>
                <a:cubicBezTo>
                  <a:pt x="798" y="-951"/>
                  <a:pt x="105044" y="-1480"/>
                  <a:pt x="150817" y="3018"/>
                </a:cubicBezTo>
                <a:cubicBezTo>
                  <a:pt x="196590" y="7516"/>
                  <a:pt x="265382" y="27095"/>
                  <a:pt x="274642" y="31593"/>
                </a:cubicBezTo>
                <a:cubicBezTo>
                  <a:pt x="283902" y="36091"/>
                  <a:pt x="227810" y="29211"/>
                  <a:pt x="206379" y="30005"/>
                </a:cubicBezTo>
                <a:cubicBezTo>
                  <a:pt x="184948" y="30799"/>
                  <a:pt x="185741" y="42705"/>
                  <a:pt x="146054" y="36355"/>
                </a:cubicBezTo>
                <a:cubicBezTo>
                  <a:pt x="106367" y="30005"/>
                  <a:pt x="-790" y="10161"/>
                  <a:pt x="4" y="4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8724FC08-A32B-4503-8DD9-D951530D3F9F}"/>
              </a:ext>
            </a:extLst>
          </p:cNvPr>
          <p:cNvSpPr/>
          <p:nvPr/>
        </p:nvSpPr>
        <p:spPr>
          <a:xfrm>
            <a:off x="5697359" y="3066462"/>
            <a:ext cx="355463" cy="110511"/>
          </a:xfrm>
          <a:custGeom>
            <a:avLst/>
            <a:gdLst>
              <a:gd name="connsiteX0" fmla="*/ 179 w 355463"/>
              <a:gd name="connsiteY0" fmla="*/ 106951 h 110511"/>
              <a:gd name="connsiteX1" fmla="*/ 104954 w 355463"/>
              <a:gd name="connsiteY1" fmla="*/ 68851 h 110511"/>
              <a:gd name="connsiteX2" fmla="*/ 176391 w 355463"/>
              <a:gd name="connsiteY2" fmla="*/ 33926 h 110511"/>
              <a:gd name="connsiteX3" fmla="*/ 352604 w 355463"/>
              <a:gd name="connsiteY3" fmla="*/ 2176 h 110511"/>
              <a:gd name="connsiteX4" fmla="*/ 274816 w 355463"/>
              <a:gd name="connsiteY4" fmla="*/ 8526 h 110511"/>
              <a:gd name="connsiteX5" fmla="*/ 135116 w 355463"/>
              <a:gd name="connsiteY5" fmla="*/ 54563 h 110511"/>
              <a:gd name="connsiteX6" fmla="*/ 81141 w 355463"/>
              <a:gd name="connsiteY6" fmla="*/ 100601 h 110511"/>
              <a:gd name="connsiteX7" fmla="*/ 179 w 355463"/>
              <a:gd name="connsiteY7" fmla="*/ 106951 h 110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5463" h="110511">
                <a:moveTo>
                  <a:pt x="179" y="106951"/>
                </a:moveTo>
                <a:cubicBezTo>
                  <a:pt x="4148" y="101659"/>
                  <a:pt x="75585" y="81022"/>
                  <a:pt x="104954" y="68851"/>
                </a:cubicBezTo>
                <a:cubicBezTo>
                  <a:pt x="134323" y="56680"/>
                  <a:pt x="135116" y="45038"/>
                  <a:pt x="176391" y="33926"/>
                </a:cubicBezTo>
                <a:cubicBezTo>
                  <a:pt x="217666" y="22814"/>
                  <a:pt x="336200" y="6409"/>
                  <a:pt x="352604" y="2176"/>
                </a:cubicBezTo>
                <a:cubicBezTo>
                  <a:pt x="369008" y="-2057"/>
                  <a:pt x="311064" y="-205"/>
                  <a:pt x="274816" y="8526"/>
                </a:cubicBezTo>
                <a:cubicBezTo>
                  <a:pt x="238568" y="17257"/>
                  <a:pt x="167395" y="39217"/>
                  <a:pt x="135116" y="54563"/>
                </a:cubicBezTo>
                <a:cubicBezTo>
                  <a:pt x="102837" y="69909"/>
                  <a:pt x="103101" y="88430"/>
                  <a:pt x="81141" y="100601"/>
                </a:cubicBezTo>
                <a:cubicBezTo>
                  <a:pt x="59181" y="112772"/>
                  <a:pt x="-3790" y="112243"/>
                  <a:pt x="179" y="106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14F86ADD-2D71-4EC0-BC94-5AE509A69242}"/>
              </a:ext>
            </a:extLst>
          </p:cNvPr>
          <p:cNvSpPr/>
          <p:nvPr/>
        </p:nvSpPr>
        <p:spPr>
          <a:xfrm>
            <a:off x="5608839" y="2751210"/>
            <a:ext cx="326415" cy="88829"/>
          </a:xfrm>
          <a:custGeom>
            <a:avLst/>
            <a:gdLst>
              <a:gd name="connsiteX0" fmla="*/ 1386 w 326415"/>
              <a:gd name="connsiteY0" fmla="*/ 88828 h 88829"/>
              <a:gd name="connsiteX1" fmla="*/ 169661 w 326415"/>
              <a:gd name="connsiteY1" fmla="*/ 50728 h 88829"/>
              <a:gd name="connsiteX2" fmla="*/ 215699 w 326415"/>
              <a:gd name="connsiteY2" fmla="*/ 26915 h 88829"/>
              <a:gd name="connsiteX3" fmla="*/ 325236 w 326415"/>
              <a:gd name="connsiteY3" fmla="*/ 4690 h 88829"/>
              <a:gd name="connsiteX4" fmla="*/ 268086 w 326415"/>
              <a:gd name="connsiteY4" fmla="*/ 3103 h 88829"/>
              <a:gd name="connsiteX5" fmla="*/ 180774 w 326415"/>
              <a:gd name="connsiteY5" fmla="*/ 39615 h 88829"/>
              <a:gd name="connsiteX6" fmla="*/ 93461 w 326415"/>
              <a:gd name="connsiteY6" fmla="*/ 52315 h 88829"/>
              <a:gd name="connsiteX7" fmla="*/ 1386 w 326415"/>
              <a:gd name="connsiteY7" fmla="*/ 88828 h 88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415" h="88829">
                <a:moveTo>
                  <a:pt x="1386" y="88828"/>
                </a:moveTo>
                <a:cubicBezTo>
                  <a:pt x="14086" y="88563"/>
                  <a:pt x="133942" y="61047"/>
                  <a:pt x="169661" y="50728"/>
                </a:cubicBezTo>
                <a:cubicBezTo>
                  <a:pt x="205380" y="40409"/>
                  <a:pt x="189770" y="34588"/>
                  <a:pt x="215699" y="26915"/>
                </a:cubicBezTo>
                <a:cubicBezTo>
                  <a:pt x="241628" y="19242"/>
                  <a:pt x="316505" y="8659"/>
                  <a:pt x="325236" y="4690"/>
                </a:cubicBezTo>
                <a:cubicBezTo>
                  <a:pt x="333967" y="721"/>
                  <a:pt x="292163" y="-2718"/>
                  <a:pt x="268086" y="3103"/>
                </a:cubicBezTo>
                <a:cubicBezTo>
                  <a:pt x="244009" y="8924"/>
                  <a:pt x="209878" y="31413"/>
                  <a:pt x="180774" y="39615"/>
                </a:cubicBezTo>
                <a:cubicBezTo>
                  <a:pt x="151670" y="47817"/>
                  <a:pt x="120184" y="46230"/>
                  <a:pt x="93461" y="52315"/>
                </a:cubicBezTo>
                <a:cubicBezTo>
                  <a:pt x="66738" y="58400"/>
                  <a:pt x="-11314" y="89093"/>
                  <a:pt x="1386" y="88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28DDBC65-E990-4CE5-A128-A5BB858EE0EF}"/>
              </a:ext>
            </a:extLst>
          </p:cNvPr>
          <p:cNvSpPr/>
          <p:nvPr/>
        </p:nvSpPr>
        <p:spPr>
          <a:xfrm>
            <a:off x="5905269" y="2738438"/>
            <a:ext cx="362544" cy="19183"/>
          </a:xfrm>
          <a:custGeom>
            <a:avLst/>
            <a:gdLst>
              <a:gd name="connsiteX0" fmla="*/ 231 w 362544"/>
              <a:gd name="connsiteY0" fmla="*/ 0 h 19183"/>
              <a:gd name="connsiteX1" fmla="*/ 190731 w 362544"/>
              <a:gd name="connsiteY1" fmla="*/ 17462 h 19183"/>
              <a:gd name="connsiteX2" fmla="*/ 362181 w 362544"/>
              <a:gd name="connsiteY2" fmla="*/ 17462 h 19183"/>
              <a:gd name="connsiteX3" fmla="*/ 230419 w 362544"/>
              <a:gd name="connsiteY3" fmla="*/ 7937 h 19183"/>
              <a:gd name="connsiteX4" fmla="*/ 231 w 362544"/>
              <a:gd name="connsiteY4" fmla="*/ 0 h 1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544" h="19183">
                <a:moveTo>
                  <a:pt x="231" y="0"/>
                </a:moveTo>
                <a:cubicBezTo>
                  <a:pt x="-6384" y="1587"/>
                  <a:pt x="130406" y="14552"/>
                  <a:pt x="190731" y="17462"/>
                </a:cubicBezTo>
                <a:cubicBezTo>
                  <a:pt x="251056" y="20372"/>
                  <a:pt x="355566" y="19049"/>
                  <a:pt x="362181" y="17462"/>
                </a:cubicBezTo>
                <a:cubicBezTo>
                  <a:pt x="368796" y="15875"/>
                  <a:pt x="283600" y="9524"/>
                  <a:pt x="230419" y="7937"/>
                </a:cubicBezTo>
                <a:lnTo>
                  <a:pt x="23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DFEFF6F2-4B57-4909-AC15-77EA81A5B7D0}"/>
              </a:ext>
            </a:extLst>
          </p:cNvPr>
          <p:cNvSpPr/>
          <p:nvPr/>
        </p:nvSpPr>
        <p:spPr>
          <a:xfrm>
            <a:off x="6204856" y="2788143"/>
            <a:ext cx="245926" cy="75857"/>
          </a:xfrm>
          <a:custGeom>
            <a:avLst/>
            <a:gdLst>
              <a:gd name="connsiteX0" fmla="*/ 682 w 245926"/>
              <a:gd name="connsiteY0" fmla="*/ 28082 h 75857"/>
              <a:gd name="connsiteX1" fmla="*/ 146732 w 245926"/>
              <a:gd name="connsiteY1" fmla="*/ 24907 h 75857"/>
              <a:gd name="connsiteX2" fmla="*/ 245157 w 245926"/>
              <a:gd name="connsiteY2" fmla="*/ 75707 h 75857"/>
              <a:gd name="connsiteX3" fmla="*/ 189594 w 245926"/>
              <a:gd name="connsiteY3" fmla="*/ 39195 h 75857"/>
              <a:gd name="connsiteX4" fmla="*/ 135619 w 245926"/>
              <a:gd name="connsiteY4" fmla="*/ 1095 h 75857"/>
              <a:gd name="connsiteX5" fmla="*/ 94344 w 245926"/>
              <a:gd name="connsiteY5" fmla="*/ 10620 h 75857"/>
              <a:gd name="connsiteX6" fmla="*/ 682 w 245926"/>
              <a:gd name="connsiteY6" fmla="*/ 28082 h 75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926" h="75857">
                <a:moveTo>
                  <a:pt x="682" y="28082"/>
                </a:moveTo>
                <a:cubicBezTo>
                  <a:pt x="9413" y="30463"/>
                  <a:pt x="105986" y="16970"/>
                  <a:pt x="146732" y="24907"/>
                </a:cubicBezTo>
                <a:cubicBezTo>
                  <a:pt x="187478" y="32844"/>
                  <a:pt x="238013" y="73326"/>
                  <a:pt x="245157" y="75707"/>
                </a:cubicBezTo>
                <a:cubicBezTo>
                  <a:pt x="252301" y="78088"/>
                  <a:pt x="207850" y="51630"/>
                  <a:pt x="189594" y="39195"/>
                </a:cubicBezTo>
                <a:cubicBezTo>
                  <a:pt x="171338" y="26760"/>
                  <a:pt x="151494" y="5857"/>
                  <a:pt x="135619" y="1095"/>
                </a:cubicBezTo>
                <a:cubicBezTo>
                  <a:pt x="119744" y="-3667"/>
                  <a:pt x="119215" y="8503"/>
                  <a:pt x="94344" y="10620"/>
                </a:cubicBezTo>
                <a:cubicBezTo>
                  <a:pt x="69473" y="12737"/>
                  <a:pt x="-8049" y="25701"/>
                  <a:pt x="682" y="28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A23C962C-728F-41CC-AE9A-7466F02B2819}"/>
              </a:ext>
            </a:extLst>
          </p:cNvPr>
          <p:cNvSpPr/>
          <p:nvPr/>
        </p:nvSpPr>
        <p:spPr>
          <a:xfrm>
            <a:off x="5613400" y="2671817"/>
            <a:ext cx="211966" cy="163458"/>
          </a:xfrm>
          <a:custGeom>
            <a:avLst/>
            <a:gdLst>
              <a:gd name="connsiteX0" fmla="*/ 0 w 211966"/>
              <a:gd name="connsiteY0" fmla="*/ 163458 h 163458"/>
              <a:gd name="connsiteX1" fmla="*/ 73025 w 211966"/>
              <a:gd name="connsiteY1" fmla="*/ 84083 h 163458"/>
              <a:gd name="connsiteX2" fmla="*/ 207963 w 211966"/>
              <a:gd name="connsiteY2" fmla="*/ 1533 h 163458"/>
              <a:gd name="connsiteX3" fmla="*/ 171450 w 211966"/>
              <a:gd name="connsiteY3" fmla="*/ 33283 h 163458"/>
              <a:gd name="connsiteX4" fmla="*/ 120650 w 211966"/>
              <a:gd name="connsiteY4" fmla="*/ 69796 h 163458"/>
              <a:gd name="connsiteX5" fmla="*/ 0 w 211966"/>
              <a:gd name="connsiteY5" fmla="*/ 163458 h 16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966" h="163458">
                <a:moveTo>
                  <a:pt x="0" y="163458"/>
                </a:moveTo>
                <a:cubicBezTo>
                  <a:pt x="19182" y="137264"/>
                  <a:pt x="38365" y="111070"/>
                  <a:pt x="73025" y="84083"/>
                </a:cubicBezTo>
                <a:cubicBezTo>
                  <a:pt x="107685" y="57096"/>
                  <a:pt x="191559" y="10000"/>
                  <a:pt x="207963" y="1533"/>
                </a:cubicBezTo>
                <a:cubicBezTo>
                  <a:pt x="224367" y="-6934"/>
                  <a:pt x="186002" y="21906"/>
                  <a:pt x="171450" y="33283"/>
                </a:cubicBezTo>
                <a:cubicBezTo>
                  <a:pt x="156898" y="44660"/>
                  <a:pt x="120650" y="69796"/>
                  <a:pt x="120650" y="69796"/>
                </a:cubicBezTo>
                <a:lnTo>
                  <a:pt x="0" y="16345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C46BF536-0CD1-4F21-B979-4CF32ABE27D0}"/>
              </a:ext>
            </a:extLst>
          </p:cNvPr>
          <p:cNvSpPr/>
          <p:nvPr/>
        </p:nvSpPr>
        <p:spPr>
          <a:xfrm>
            <a:off x="5862617" y="2598011"/>
            <a:ext cx="245167" cy="75592"/>
          </a:xfrm>
          <a:custGeom>
            <a:avLst/>
            <a:gdLst>
              <a:gd name="connsiteX0" fmla="*/ 21 w 245167"/>
              <a:gd name="connsiteY0" fmla="*/ 75339 h 75592"/>
              <a:gd name="connsiteX1" fmla="*/ 117496 w 245167"/>
              <a:gd name="connsiteY1" fmla="*/ 38827 h 75592"/>
              <a:gd name="connsiteX2" fmla="*/ 244496 w 245167"/>
              <a:gd name="connsiteY2" fmla="*/ 2314 h 75592"/>
              <a:gd name="connsiteX3" fmla="*/ 165121 w 245167"/>
              <a:gd name="connsiteY3" fmla="*/ 5489 h 75592"/>
              <a:gd name="connsiteX4" fmla="*/ 107971 w 245167"/>
              <a:gd name="connsiteY4" fmla="*/ 19777 h 75592"/>
              <a:gd name="connsiteX5" fmla="*/ 21 w 245167"/>
              <a:gd name="connsiteY5" fmla="*/ 75339 h 7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167" h="75592">
                <a:moveTo>
                  <a:pt x="21" y="75339"/>
                </a:moveTo>
                <a:cubicBezTo>
                  <a:pt x="1608" y="78514"/>
                  <a:pt x="76750" y="50998"/>
                  <a:pt x="117496" y="38827"/>
                </a:cubicBezTo>
                <a:cubicBezTo>
                  <a:pt x="158242" y="26656"/>
                  <a:pt x="236559" y="7870"/>
                  <a:pt x="244496" y="2314"/>
                </a:cubicBezTo>
                <a:cubicBezTo>
                  <a:pt x="252434" y="-3242"/>
                  <a:pt x="187875" y="2578"/>
                  <a:pt x="165121" y="5489"/>
                </a:cubicBezTo>
                <a:cubicBezTo>
                  <a:pt x="142367" y="8400"/>
                  <a:pt x="131783" y="9194"/>
                  <a:pt x="107971" y="19777"/>
                </a:cubicBezTo>
                <a:cubicBezTo>
                  <a:pt x="84159" y="30360"/>
                  <a:pt x="-1566" y="72164"/>
                  <a:pt x="21" y="75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8564D18F-B92E-4930-A5B1-6D21CF3FA159}"/>
              </a:ext>
            </a:extLst>
          </p:cNvPr>
          <p:cNvSpPr/>
          <p:nvPr/>
        </p:nvSpPr>
        <p:spPr>
          <a:xfrm>
            <a:off x="6535737" y="2710047"/>
            <a:ext cx="43101" cy="130442"/>
          </a:xfrm>
          <a:custGeom>
            <a:avLst/>
            <a:gdLst>
              <a:gd name="connsiteX0" fmla="*/ 1 w 43101"/>
              <a:gd name="connsiteY0" fmla="*/ 1403 h 130442"/>
              <a:gd name="connsiteX1" fmla="*/ 36513 w 43101"/>
              <a:gd name="connsiteY1" fmla="*/ 45853 h 130442"/>
              <a:gd name="connsiteX2" fmla="*/ 42863 w 43101"/>
              <a:gd name="connsiteY2" fmla="*/ 128403 h 130442"/>
              <a:gd name="connsiteX3" fmla="*/ 38101 w 43101"/>
              <a:gd name="connsiteY3" fmla="*/ 96653 h 130442"/>
              <a:gd name="connsiteX4" fmla="*/ 1 w 43101"/>
              <a:gd name="connsiteY4" fmla="*/ 1403 h 13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01" h="130442">
                <a:moveTo>
                  <a:pt x="1" y="1403"/>
                </a:moveTo>
                <a:cubicBezTo>
                  <a:pt x="-264" y="-7064"/>
                  <a:pt x="29369" y="24686"/>
                  <a:pt x="36513" y="45853"/>
                </a:cubicBezTo>
                <a:cubicBezTo>
                  <a:pt x="43657" y="67020"/>
                  <a:pt x="42598" y="119936"/>
                  <a:pt x="42863" y="128403"/>
                </a:cubicBezTo>
                <a:cubicBezTo>
                  <a:pt x="43128" y="136870"/>
                  <a:pt x="44186" y="117555"/>
                  <a:pt x="38101" y="96653"/>
                </a:cubicBezTo>
                <a:cubicBezTo>
                  <a:pt x="32016" y="75751"/>
                  <a:pt x="266" y="9870"/>
                  <a:pt x="1" y="1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6EC82105-F23D-4C19-99A8-CE82E76EF2F2}"/>
              </a:ext>
            </a:extLst>
          </p:cNvPr>
          <p:cNvSpPr/>
          <p:nvPr/>
        </p:nvSpPr>
        <p:spPr>
          <a:xfrm>
            <a:off x="6094413" y="2619375"/>
            <a:ext cx="315165" cy="58853"/>
          </a:xfrm>
          <a:custGeom>
            <a:avLst/>
            <a:gdLst>
              <a:gd name="connsiteX0" fmla="*/ 0 w 315165"/>
              <a:gd name="connsiteY0" fmla="*/ 0 h 58853"/>
              <a:gd name="connsiteX1" fmla="*/ 188912 w 315165"/>
              <a:gd name="connsiteY1" fmla="*/ 12700 h 58853"/>
              <a:gd name="connsiteX2" fmla="*/ 306387 w 315165"/>
              <a:gd name="connsiteY2" fmla="*/ 57150 h 58853"/>
              <a:gd name="connsiteX3" fmla="*/ 295275 w 315165"/>
              <a:gd name="connsiteY3" fmla="*/ 47625 h 58853"/>
              <a:gd name="connsiteX4" fmla="*/ 204787 w 315165"/>
              <a:gd name="connsiteY4" fmla="*/ 28575 h 58853"/>
              <a:gd name="connsiteX5" fmla="*/ 0 w 315165"/>
              <a:gd name="connsiteY5" fmla="*/ 0 h 58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165" h="58853">
                <a:moveTo>
                  <a:pt x="0" y="0"/>
                </a:moveTo>
                <a:cubicBezTo>
                  <a:pt x="68924" y="1587"/>
                  <a:pt x="137848" y="3175"/>
                  <a:pt x="188912" y="12700"/>
                </a:cubicBezTo>
                <a:cubicBezTo>
                  <a:pt x="239976" y="22225"/>
                  <a:pt x="288660" y="51329"/>
                  <a:pt x="306387" y="57150"/>
                </a:cubicBezTo>
                <a:cubicBezTo>
                  <a:pt x="324114" y="62971"/>
                  <a:pt x="312208" y="52387"/>
                  <a:pt x="295275" y="47625"/>
                </a:cubicBezTo>
                <a:cubicBezTo>
                  <a:pt x="278342" y="42863"/>
                  <a:pt x="204787" y="28575"/>
                  <a:pt x="204787" y="285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A6083872-771E-4485-9F8B-BAA278D6577A}"/>
              </a:ext>
            </a:extLst>
          </p:cNvPr>
          <p:cNvSpPr/>
          <p:nvPr/>
        </p:nvSpPr>
        <p:spPr>
          <a:xfrm>
            <a:off x="6462614" y="2676264"/>
            <a:ext cx="90287" cy="162009"/>
          </a:xfrm>
          <a:custGeom>
            <a:avLst/>
            <a:gdLst>
              <a:gd name="connsiteX0" fmla="*/ 99 w 90287"/>
              <a:gd name="connsiteY0" fmla="*/ 261 h 162009"/>
              <a:gd name="connsiteX1" fmla="*/ 63599 w 90287"/>
              <a:gd name="connsiteY1" fmla="*/ 62174 h 162009"/>
              <a:gd name="connsiteX2" fmla="*/ 88999 w 90287"/>
              <a:gd name="connsiteY2" fmla="*/ 159011 h 162009"/>
              <a:gd name="connsiteX3" fmla="*/ 82649 w 90287"/>
              <a:gd name="connsiteY3" fmla="*/ 128849 h 162009"/>
              <a:gd name="connsiteX4" fmla="*/ 49311 w 90287"/>
              <a:gd name="connsiteY4" fmla="*/ 43124 h 162009"/>
              <a:gd name="connsiteX5" fmla="*/ 99 w 90287"/>
              <a:gd name="connsiteY5" fmla="*/ 261 h 162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287" h="162009">
                <a:moveTo>
                  <a:pt x="99" y="261"/>
                </a:moveTo>
                <a:cubicBezTo>
                  <a:pt x="2480" y="3436"/>
                  <a:pt x="48782" y="35716"/>
                  <a:pt x="63599" y="62174"/>
                </a:cubicBezTo>
                <a:cubicBezTo>
                  <a:pt x="78416" y="88632"/>
                  <a:pt x="85824" y="147898"/>
                  <a:pt x="88999" y="159011"/>
                </a:cubicBezTo>
                <a:cubicBezTo>
                  <a:pt x="92174" y="170124"/>
                  <a:pt x="89264" y="148163"/>
                  <a:pt x="82649" y="128849"/>
                </a:cubicBezTo>
                <a:cubicBezTo>
                  <a:pt x="76034" y="109535"/>
                  <a:pt x="59894" y="62703"/>
                  <a:pt x="49311" y="43124"/>
                </a:cubicBezTo>
                <a:cubicBezTo>
                  <a:pt x="38728" y="23545"/>
                  <a:pt x="-2282" y="-2914"/>
                  <a:pt x="99" y="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028FAD54-CA6A-4A7B-B268-7C4B8E995432}"/>
              </a:ext>
            </a:extLst>
          </p:cNvPr>
          <p:cNvSpPr/>
          <p:nvPr/>
        </p:nvSpPr>
        <p:spPr>
          <a:xfrm>
            <a:off x="6381395" y="2750461"/>
            <a:ext cx="159518" cy="82615"/>
          </a:xfrm>
          <a:custGeom>
            <a:avLst/>
            <a:gdLst>
              <a:gd name="connsiteX0" fmla="*/ 355 w 159518"/>
              <a:gd name="connsiteY0" fmla="*/ 677 h 82615"/>
              <a:gd name="connsiteX1" fmla="*/ 100368 w 159518"/>
              <a:gd name="connsiteY1" fmla="*/ 30839 h 82615"/>
              <a:gd name="connsiteX2" fmla="*/ 155930 w 159518"/>
              <a:gd name="connsiteY2" fmla="*/ 81639 h 82615"/>
              <a:gd name="connsiteX3" fmla="*/ 138468 w 159518"/>
              <a:gd name="connsiteY3" fmla="*/ 59414 h 82615"/>
              <a:gd name="connsiteX4" fmla="*/ 355 w 159518"/>
              <a:gd name="connsiteY4" fmla="*/ 677 h 82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518" h="82615">
                <a:moveTo>
                  <a:pt x="355" y="677"/>
                </a:moveTo>
                <a:cubicBezTo>
                  <a:pt x="-5995" y="-4085"/>
                  <a:pt x="74439" y="17345"/>
                  <a:pt x="100368" y="30839"/>
                </a:cubicBezTo>
                <a:cubicBezTo>
                  <a:pt x="126297" y="44333"/>
                  <a:pt x="149580" y="76877"/>
                  <a:pt x="155930" y="81639"/>
                </a:cubicBezTo>
                <a:cubicBezTo>
                  <a:pt x="162280" y="86401"/>
                  <a:pt x="162281" y="72908"/>
                  <a:pt x="138468" y="59414"/>
                </a:cubicBezTo>
                <a:cubicBezTo>
                  <a:pt x="114656" y="45920"/>
                  <a:pt x="6705" y="5439"/>
                  <a:pt x="355" y="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615B1089-AECC-4156-9C8D-6551E7FE26E7}"/>
              </a:ext>
            </a:extLst>
          </p:cNvPr>
          <p:cNvSpPr/>
          <p:nvPr/>
        </p:nvSpPr>
        <p:spPr>
          <a:xfrm>
            <a:off x="7179420" y="3124104"/>
            <a:ext cx="583622" cy="165097"/>
          </a:xfrm>
          <a:custGeom>
            <a:avLst/>
            <a:gdLst>
              <a:gd name="connsiteX0" fmla="*/ 843 w 583622"/>
              <a:gd name="connsiteY0" fmla="*/ 146146 h 165097"/>
              <a:gd name="connsiteX1" fmla="*/ 21480 w 583622"/>
              <a:gd name="connsiteY1" fmla="*/ 93759 h 165097"/>
              <a:gd name="connsiteX2" fmla="*/ 110380 w 583622"/>
              <a:gd name="connsiteY2" fmla="*/ 49309 h 165097"/>
              <a:gd name="connsiteX3" fmla="*/ 199280 w 583622"/>
              <a:gd name="connsiteY3" fmla="*/ 33434 h 165097"/>
              <a:gd name="connsiteX4" fmla="*/ 300880 w 583622"/>
              <a:gd name="connsiteY4" fmla="*/ 1684 h 165097"/>
              <a:gd name="connsiteX5" fmla="*/ 400893 w 583622"/>
              <a:gd name="connsiteY5" fmla="*/ 23909 h 165097"/>
              <a:gd name="connsiteX6" fmla="*/ 418355 w 583622"/>
              <a:gd name="connsiteY6" fmla="*/ 96 h 165097"/>
              <a:gd name="connsiteX7" fmla="*/ 465980 w 583622"/>
              <a:gd name="connsiteY7" fmla="*/ 35021 h 165097"/>
              <a:gd name="connsiteX8" fmla="*/ 475505 w 583622"/>
              <a:gd name="connsiteY8" fmla="*/ 1684 h 165097"/>
              <a:gd name="connsiteX9" fmla="*/ 534243 w 583622"/>
              <a:gd name="connsiteY9" fmla="*/ 68359 h 165097"/>
              <a:gd name="connsiteX10" fmla="*/ 529480 w 583622"/>
              <a:gd name="connsiteY10" fmla="*/ 74709 h 165097"/>
              <a:gd name="connsiteX11" fmla="*/ 507255 w 583622"/>
              <a:gd name="connsiteY11" fmla="*/ 79471 h 165097"/>
              <a:gd name="connsiteX12" fmla="*/ 581868 w 583622"/>
              <a:gd name="connsiteY12" fmla="*/ 122334 h 165097"/>
              <a:gd name="connsiteX13" fmla="*/ 559643 w 583622"/>
              <a:gd name="connsiteY13" fmla="*/ 122334 h 165097"/>
              <a:gd name="connsiteX14" fmla="*/ 554880 w 583622"/>
              <a:gd name="connsiteY14" fmla="*/ 135034 h 165097"/>
              <a:gd name="connsiteX15" fmla="*/ 572343 w 583622"/>
              <a:gd name="connsiteY15" fmla="*/ 162021 h 165097"/>
              <a:gd name="connsiteX16" fmla="*/ 531068 w 583622"/>
              <a:gd name="connsiteY16" fmla="*/ 163609 h 165097"/>
              <a:gd name="connsiteX17" fmla="*/ 459630 w 583622"/>
              <a:gd name="connsiteY17" fmla="*/ 154084 h 165097"/>
              <a:gd name="connsiteX18" fmla="*/ 407243 w 583622"/>
              <a:gd name="connsiteY18" fmla="*/ 150909 h 165097"/>
              <a:gd name="connsiteX19" fmla="*/ 483443 w 583622"/>
              <a:gd name="connsiteY19" fmla="*/ 133446 h 165097"/>
              <a:gd name="connsiteX20" fmla="*/ 465980 w 583622"/>
              <a:gd name="connsiteY20" fmla="*/ 109634 h 165097"/>
              <a:gd name="connsiteX21" fmla="*/ 415180 w 583622"/>
              <a:gd name="connsiteY21" fmla="*/ 62009 h 165097"/>
              <a:gd name="connsiteX22" fmla="*/ 378668 w 583622"/>
              <a:gd name="connsiteY22" fmla="*/ 46134 h 165097"/>
              <a:gd name="connsiteX23" fmla="*/ 350093 w 583622"/>
              <a:gd name="connsiteY23" fmla="*/ 28671 h 165097"/>
              <a:gd name="connsiteX24" fmla="*/ 278655 w 583622"/>
              <a:gd name="connsiteY24" fmla="*/ 28671 h 165097"/>
              <a:gd name="connsiteX25" fmla="*/ 40530 w 583622"/>
              <a:gd name="connsiteY25" fmla="*/ 82646 h 165097"/>
              <a:gd name="connsiteX26" fmla="*/ 843 w 583622"/>
              <a:gd name="connsiteY26" fmla="*/ 146146 h 165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83622" h="165097">
                <a:moveTo>
                  <a:pt x="843" y="146146"/>
                </a:moveTo>
                <a:cubicBezTo>
                  <a:pt x="-2332" y="147998"/>
                  <a:pt x="3224" y="109899"/>
                  <a:pt x="21480" y="93759"/>
                </a:cubicBezTo>
                <a:cubicBezTo>
                  <a:pt x="39736" y="77619"/>
                  <a:pt x="80747" y="59363"/>
                  <a:pt x="110380" y="49309"/>
                </a:cubicBezTo>
                <a:cubicBezTo>
                  <a:pt x="140013" y="39255"/>
                  <a:pt x="167530" y="41371"/>
                  <a:pt x="199280" y="33434"/>
                </a:cubicBezTo>
                <a:cubicBezTo>
                  <a:pt x="231030" y="25497"/>
                  <a:pt x="267278" y="3271"/>
                  <a:pt x="300880" y="1684"/>
                </a:cubicBezTo>
                <a:cubicBezTo>
                  <a:pt x="334482" y="97"/>
                  <a:pt x="381314" y="24174"/>
                  <a:pt x="400893" y="23909"/>
                </a:cubicBezTo>
                <a:cubicBezTo>
                  <a:pt x="420472" y="23644"/>
                  <a:pt x="407507" y="-1756"/>
                  <a:pt x="418355" y="96"/>
                </a:cubicBezTo>
                <a:cubicBezTo>
                  <a:pt x="429203" y="1948"/>
                  <a:pt x="456455" y="34756"/>
                  <a:pt x="465980" y="35021"/>
                </a:cubicBezTo>
                <a:cubicBezTo>
                  <a:pt x="475505" y="35286"/>
                  <a:pt x="464128" y="-3872"/>
                  <a:pt x="475505" y="1684"/>
                </a:cubicBezTo>
                <a:cubicBezTo>
                  <a:pt x="486882" y="7240"/>
                  <a:pt x="525247" y="56188"/>
                  <a:pt x="534243" y="68359"/>
                </a:cubicBezTo>
                <a:cubicBezTo>
                  <a:pt x="543239" y="80530"/>
                  <a:pt x="533978" y="72857"/>
                  <a:pt x="529480" y="74709"/>
                </a:cubicBezTo>
                <a:cubicBezTo>
                  <a:pt x="524982" y="76561"/>
                  <a:pt x="498524" y="71534"/>
                  <a:pt x="507255" y="79471"/>
                </a:cubicBezTo>
                <a:cubicBezTo>
                  <a:pt x="515986" y="87408"/>
                  <a:pt x="573137" y="115190"/>
                  <a:pt x="581868" y="122334"/>
                </a:cubicBezTo>
                <a:cubicBezTo>
                  <a:pt x="590599" y="129478"/>
                  <a:pt x="564141" y="120217"/>
                  <a:pt x="559643" y="122334"/>
                </a:cubicBezTo>
                <a:cubicBezTo>
                  <a:pt x="555145" y="124451"/>
                  <a:pt x="552763" y="128420"/>
                  <a:pt x="554880" y="135034"/>
                </a:cubicBezTo>
                <a:cubicBezTo>
                  <a:pt x="556997" y="141648"/>
                  <a:pt x="576312" y="157259"/>
                  <a:pt x="572343" y="162021"/>
                </a:cubicBezTo>
                <a:cubicBezTo>
                  <a:pt x="568374" y="166783"/>
                  <a:pt x="549854" y="164932"/>
                  <a:pt x="531068" y="163609"/>
                </a:cubicBezTo>
                <a:cubicBezTo>
                  <a:pt x="512282" y="162286"/>
                  <a:pt x="480267" y="156201"/>
                  <a:pt x="459630" y="154084"/>
                </a:cubicBezTo>
                <a:cubicBezTo>
                  <a:pt x="438993" y="151967"/>
                  <a:pt x="403274" y="154349"/>
                  <a:pt x="407243" y="150909"/>
                </a:cubicBezTo>
                <a:cubicBezTo>
                  <a:pt x="411212" y="147469"/>
                  <a:pt x="473654" y="140325"/>
                  <a:pt x="483443" y="133446"/>
                </a:cubicBezTo>
                <a:cubicBezTo>
                  <a:pt x="493232" y="126567"/>
                  <a:pt x="477357" y="121540"/>
                  <a:pt x="465980" y="109634"/>
                </a:cubicBezTo>
                <a:cubicBezTo>
                  <a:pt x="454603" y="97728"/>
                  <a:pt x="429732" y="72592"/>
                  <a:pt x="415180" y="62009"/>
                </a:cubicBezTo>
                <a:cubicBezTo>
                  <a:pt x="400628" y="51426"/>
                  <a:pt x="389516" y="51690"/>
                  <a:pt x="378668" y="46134"/>
                </a:cubicBezTo>
                <a:cubicBezTo>
                  <a:pt x="367820" y="40578"/>
                  <a:pt x="366762" y="31581"/>
                  <a:pt x="350093" y="28671"/>
                </a:cubicBezTo>
                <a:cubicBezTo>
                  <a:pt x="333424" y="25761"/>
                  <a:pt x="330249" y="19675"/>
                  <a:pt x="278655" y="28671"/>
                </a:cubicBezTo>
                <a:cubicBezTo>
                  <a:pt x="227061" y="37667"/>
                  <a:pt x="85245" y="65448"/>
                  <a:pt x="40530" y="82646"/>
                </a:cubicBezTo>
                <a:cubicBezTo>
                  <a:pt x="-4185" y="99844"/>
                  <a:pt x="4018" y="144294"/>
                  <a:pt x="843" y="146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2226F862-2949-40A5-8F01-F043AC713448}"/>
              </a:ext>
            </a:extLst>
          </p:cNvPr>
          <p:cNvSpPr/>
          <p:nvPr/>
        </p:nvSpPr>
        <p:spPr>
          <a:xfrm>
            <a:off x="7169706" y="3124176"/>
            <a:ext cx="430332" cy="133377"/>
          </a:xfrm>
          <a:custGeom>
            <a:avLst/>
            <a:gdLst>
              <a:gd name="connsiteX0" fmla="*/ 1032 w 430332"/>
              <a:gd name="connsiteY0" fmla="*/ 133374 h 133377"/>
              <a:gd name="connsiteX1" fmla="*/ 58182 w 430332"/>
              <a:gd name="connsiteY1" fmla="*/ 57174 h 133377"/>
              <a:gd name="connsiteX2" fmla="*/ 83582 w 430332"/>
              <a:gd name="connsiteY2" fmla="*/ 39712 h 133377"/>
              <a:gd name="connsiteX3" fmla="*/ 94694 w 430332"/>
              <a:gd name="connsiteY3" fmla="*/ 19074 h 133377"/>
              <a:gd name="connsiteX4" fmla="*/ 145494 w 430332"/>
              <a:gd name="connsiteY4" fmla="*/ 36537 h 133377"/>
              <a:gd name="connsiteX5" fmla="*/ 186769 w 430332"/>
              <a:gd name="connsiteY5" fmla="*/ 25424 h 133377"/>
              <a:gd name="connsiteX6" fmla="*/ 262969 w 430332"/>
              <a:gd name="connsiteY6" fmla="*/ 24 h 133377"/>
              <a:gd name="connsiteX7" fmla="*/ 428069 w 430332"/>
              <a:gd name="connsiteY7" fmla="*/ 20662 h 133377"/>
              <a:gd name="connsiteX8" fmla="*/ 353457 w 430332"/>
              <a:gd name="connsiteY8" fmla="*/ 17487 h 133377"/>
              <a:gd name="connsiteX9" fmla="*/ 275669 w 430332"/>
              <a:gd name="connsiteY9" fmla="*/ 17487 h 133377"/>
              <a:gd name="connsiteX10" fmla="*/ 112157 w 430332"/>
              <a:gd name="connsiteY10" fmla="*/ 53999 h 133377"/>
              <a:gd name="connsiteX11" fmla="*/ 1032 w 430332"/>
              <a:gd name="connsiteY11" fmla="*/ 133374 h 13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0332" h="133377">
                <a:moveTo>
                  <a:pt x="1032" y="133374"/>
                </a:moveTo>
                <a:cubicBezTo>
                  <a:pt x="-7964" y="133903"/>
                  <a:pt x="44424" y="72784"/>
                  <a:pt x="58182" y="57174"/>
                </a:cubicBezTo>
                <a:cubicBezTo>
                  <a:pt x="71940" y="41564"/>
                  <a:pt x="77497" y="46062"/>
                  <a:pt x="83582" y="39712"/>
                </a:cubicBezTo>
                <a:cubicBezTo>
                  <a:pt x="89667" y="33362"/>
                  <a:pt x="84375" y="19603"/>
                  <a:pt x="94694" y="19074"/>
                </a:cubicBezTo>
                <a:cubicBezTo>
                  <a:pt x="105013" y="18545"/>
                  <a:pt x="130148" y="35479"/>
                  <a:pt x="145494" y="36537"/>
                </a:cubicBezTo>
                <a:cubicBezTo>
                  <a:pt x="160840" y="37595"/>
                  <a:pt x="167190" y="31509"/>
                  <a:pt x="186769" y="25424"/>
                </a:cubicBezTo>
                <a:cubicBezTo>
                  <a:pt x="206348" y="19339"/>
                  <a:pt x="222752" y="818"/>
                  <a:pt x="262969" y="24"/>
                </a:cubicBezTo>
                <a:cubicBezTo>
                  <a:pt x="303186" y="-770"/>
                  <a:pt x="412988" y="17752"/>
                  <a:pt x="428069" y="20662"/>
                </a:cubicBezTo>
                <a:cubicBezTo>
                  <a:pt x="443150" y="23572"/>
                  <a:pt x="378857" y="18016"/>
                  <a:pt x="353457" y="17487"/>
                </a:cubicBezTo>
                <a:cubicBezTo>
                  <a:pt x="328057" y="16958"/>
                  <a:pt x="315886" y="11402"/>
                  <a:pt x="275669" y="17487"/>
                </a:cubicBezTo>
                <a:cubicBezTo>
                  <a:pt x="235452" y="23572"/>
                  <a:pt x="155284" y="36007"/>
                  <a:pt x="112157" y="53999"/>
                </a:cubicBezTo>
                <a:cubicBezTo>
                  <a:pt x="69030" y="71991"/>
                  <a:pt x="10028" y="132845"/>
                  <a:pt x="1032" y="133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144B5588-1EA9-4502-8422-1FF1E416E4D6}"/>
              </a:ext>
            </a:extLst>
          </p:cNvPr>
          <p:cNvSpPr/>
          <p:nvPr/>
        </p:nvSpPr>
        <p:spPr>
          <a:xfrm>
            <a:off x="7165826" y="3167062"/>
            <a:ext cx="159118" cy="104921"/>
          </a:xfrm>
          <a:custGeom>
            <a:avLst/>
            <a:gdLst>
              <a:gd name="connsiteX0" fmla="*/ 117624 w 159118"/>
              <a:gd name="connsiteY0" fmla="*/ 1 h 104921"/>
              <a:gd name="connsiteX1" fmla="*/ 76349 w 159118"/>
              <a:gd name="connsiteY1" fmla="*/ 61914 h 104921"/>
              <a:gd name="connsiteX2" fmla="*/ 103336 w 159118"/>
              <a:gd name="connsiteY2" fmla="*/ 87314 h 104921"/>
              <a:gd name="connsiteX3" fmla="*/ 158899 w 159118"/>
              <a:gd name="connsiteY3" fmla="*/ 100014 h 104921"/>
              <a:gd name="connsiteX4" fmla="*/ 117624 w 159118"/>
              <a:gd name="connsiteY4" fmla="*/ 100014 h 104921"/>
              <a:gd name="connsiteX5" fmla="*/ 149 w 159118"/>
              <a:gd name="connsiteY5" fmla="*/ 104776 h 104921"/>
              <a:gd name="connsiteX6" fmla="*/ 92224 w 159118"/>
              <a:gd name="connsiteY6" fmla="*/ 93664 h 104921"/>
              <a:gd name="connsiteX7" fmla="*/ 55711 w 159118"/>
              <a:gd name="connsiteY7" fmla="*/ 63501 h 104921"/>
              <a:gd name="connsiteX8" fmla="*/ 117624 w 159118"/>
              <a:gd name="connsiteY8" fmla="*/ 1 h 10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18" h="104921">
                <a:moveTo>
                  <a:pt x="117624" y="1"/>
                </a:moveTo>
                <a:cubicBezTo>
                  <a:pt x="121064" y="-263"/>
                  <a:pt x="78730" y="47362"/>
                  <a:pt x="76349" y="61914"/>
                </a:cubicBezTo>
                <a:cubicBezTo>
                  <a:pt x="73968" y="76466"/>
                  <a:pt x="89578" y="80964"/>
                  <a:pt x="103336" y="87314"/>
                </a:cubicBezTo>
                <a:cubicBezTo>
                  <a:pt x="117094" y="93664"/>
                  <a:pt x="156518" y="97897"/>
                  <a:pt x="158899" y="100014"/>
                </a:cubicBezTo>
                <a:cubicBezTo>
                  <a:pt x="161280" y="102131"/>
                  <a:pt x="144082" y="99220"/>
                  <a:pt x="117624" y="100014"/>
                </a:cubicBezTo>
                <a:cubicBezTo>
                  <a:pt x="91166" y="100808"/>
                  <a:pt x="4382" y="105834"/>
                  <a:pt x="149" y="104776"/>
                </a:cubicBezTo>
                <a:cubicBezTo>
                  <a:pt x="-4084" y="103718"/>
                  <a:pt x="82964" y="100543"/>
                  <a:pt x="92224" y="93664"/>
                </a:cubicBezTo>
                <a:cubicBezTo>
                  <a:pt x="101484" y="86785"/>
                  <a:pt x="53330" y="78053"/>
                  <a:pt x="55711" y="63501"/>
                </a:cubicBezTo>
                <a:cubicBezTo>
                  <a:pt x="58092" y="48949"/>
                  <a:pt x="114184" y="265"/>
                  <a:pt x="11762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F096CEE6-BC47-4B89-834F-9AACD45A7C14}"/>
              </a:ext>
            </a:extLst>
          </p:cNvPr>
          <p:cNvSpPr/>
          <p:nvPr/>
        </p:nvSpPr>
        <p:spPr>
          <a:xfrm>
            <a:off x="7314356" y="3267368"/>
            <a:ext cx="273985" cy="12488"/>
          </a:xfrm>
          <a:custGeom>
            <a:avLst/>
            <a:gdLst>
              <a:gd name="connsiteX0" fmla="*/ 844 w 273985"/>
              <a:gd name="connsiteY0" fmla="*/ 2882 h 12488"/>
              <a:gd name="connsiteX1" fmla="*/ 146894 w 273985"/>
              <a:gd name="connsiteY1" fmla="*/ 12407 h 12488"/>
              <a:gd name="connsiteX2" fmla="*/ 180232 w 273985"/>
              <a:gd name="connsiteY2" fmla="*/ 7645 h 12488"/>
              <a:gd name="connsiteX3" fmla="*/ 272307 w 273985"/>
              <a:gd name="connsiteY3" fmla="*/ 10820 h 12488"/>
              <a:gd name="connsiteX4" fmla="*/ 221507 w 273985"/>
              <a:gd name="connsiteY4" fmla="*/ 1295 h 12488"/>
              <a:gd name="connsiteX5" fmla="*/ 844 w 273985"/>
              <a:gd name="connsiteY5" fmla="*/ 2882 h 12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985" h="12488">
                <a:moveTo>
                  <a:pt x="844" y="2882"/>
                </a:moveTo>
                <a:cubicBezTo>
                  <a:pt x="-11592" y="4734"/>
                  <a:pt x="116996" y="11613"/>
                  <a:pt x="146894" y="12407"/>
                </a:cubicBezTo>
                <a:cubicBezTo>
                  <a:pt x="176792" y="13201"/>
                  <a:pt x="159330" y="7909"/>
                  <a:pt x="180232" y="7645"/>
                </a:cubicBezTo>
                <a:cubicBezTo>
                  <a:pt x="201134" y="7381"/>
                  <a:pt x="265428" y="11878"/>
                  <a:pt x="272307" y="10820"/>
                </a:cubicBezTo>
                <a:cubicBezTo>
                  <a:pt x="279186" y="9762"/>
                  <a:pt x="265428" y="4205"/>
                  <a:pt x="221507" y="1295"/>
                </a:cubicBezTo>
                <a:cubicBezTo>
                  <a:pt x="177586" y="-1615"/>
                  <a:pt x="13280" y="1030"/>
                  <a:pt x="844" y="2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870EE05A-5F96-4082-83E1-D27B6E3375AD}"/>
              </a:ext>
            </a:extLst>
          </p:cNvPr>
          <p:cNvSpPr/>
          <p:nvPr/>
        </p:nvSpPr>
        <p:spPr>
          <a:xfrm>
            <a:off x="7296140" y="3252783"/>
            <a:ext cx="239750" cy="11121"/>
          </a:xfrm>
          <a:custGeom>
            <a:avLst/>
            <a:gdLst>
              <a:gd name="connsiteX0" fmla="*/ 10 w 239750"/>
              <a:gd name="connsiteY0" fmla="*/ 4767 h 11121"/>
              <a:gd name="connsiteX1" fmla="*/ 115898 w 239750"/>
              <a:gd name="connsiteY1" fmla="*/ 1592 h 11121"/>
              <a:gd name="connsiteX2" fmla="*/ 238135 w 239750"/>
              <a:gd name="connsiteY2" fmla="*/ 9530 h 11121"/>
              <a:gd name="connsiteX3" fmla="*/ 180985 w 239750"/>
              <a:gd name="connsiteY3" fmla="*/ 5 h 11121"/>
              <a:gd name="connsiteX4" fmla="*/ 109548 w 239750"/>
              <a:gd name="connsiteY4" fmla="*/ 11117 h 11121"/>
              <a:gd name="connsiteX5" fmla="*/ 10 w 239750"/>
              <a:gd name="connsiteY5" fmla="*/ 4767 h 11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750" h="11121">
                <a:moveTo>
                  <a:pt x="10" y="4767"/>
                </a:moveTo>
                <a:cubicBezTo>
                  <a:pt x="1068" y="3179"/>
                  <a:pt x="76211" y="798"/>
                  <a:pt x="115898" y="1592"/>
                </a:cubicBezTo>
                <a:cubicBezTo>
                  <a:pt x="155585" y="2386"/>
                  <a:pt x="227287" y="9794"/>
                  <a:pt x="238135" y="9530"/>
                </a:cubicBezTo>
                <a:cubicBezTo>
                  <a:pt x="248983" y="9266"/>
                  <a:pt x="202416" y="-260"/>
                  <a:pt x="180985" y="5"/>
                </a:cubicBezTo>
                <a:cubicBezTo>
                  <a:pt x="159554" y="269"/>
                  <a:pt x="138652" y="11382"/>
                  <a:pt x="109548" y="11117"/>
                </a:cubicBezTo>
                <a:cubicBezTo>
                  <a:pt x="80444" y="10852"/>
                  <a:pt x="-1048" y="6355"/>
                  <a:pt x="10" y="4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4A097703-6F73-48AF-8174-886E3076B850}"/>
              </a:ext>
            </a:extLst>
          </p:cNvPr>
          <p:cNvSpPr/>
          <p:nvPr/>
        </p:nvSpPr>
        <p:spPr>
          <a:xfrm>
            <a:off x="7289766" y="3126422"/>
            <a:ext cx="285283" cy="140952"/>
          </a:xfrm>
          <a:custGeom>
            <a:avLst/>
            <a:gdLst>
              <a:gd name="connsiteX0" fmla="*/ 6384 w 285283"/>
              <a:gd name="connsiteY0" fmla="*/ 40641 h 140952"/>
              <a:gd name="connsiteX1" fmla="*/ 3209 w 285283"/>
              <a:gd name="connsiteY1" fmla="*/ 113666 h 140952"/>
              <a:gd name="connsiteX2" fmla="*/ 46072 w 285283"/>
              <a:gd name="connsiteY2" fmla="*/ 123191 h 140952"/>
              <a:gd name="connsiteX3" fmla="*/ 269909 w 285283"/>
              <a:gd name="connsiteY3" fmla="*/ 140653 h 140952"/>
              <a:gd name="connsiteX4" fmla="*/ 258797 w 285283"/>
              <a:gd name="connsiteY4" fmla="*/ 107316 h 140952"/>
              <a:gd name="connsiteX5" fmla="*/ 203234 w 285283"/>
              <a:gd name="connsiteY5" fmla="*/ 5716 h 140952"/>
              <a:gd name="connsiteX6" fmla="*/ 165134 w 285283"/>
              <a:gd name="connsiteY6" fmla="*/ 12066 h 140952"/>
              <a:gd name="connsiteX7" fmla="*/ 6384 w 285283"/>
              <a:gd name="connsiteY7" fmla="*/ 40641 h 14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283" h="140952">
                <a:moveTo>
                  <a:pt x="6384" y="40641"/>
                </a:moveTo>
                <a:cubicBezTo>
                  <a:pt x="1489" y="70274"/>
                  <a:pt x="-3406" y="99908"/>
                  <a:pt x="3209" y="113666"/>
                </a:cubicBezTo>
                <a:cubicBezTo>
                  <a:pt x="9824" y="127424"/>
                  <a:pt x="1622" y="118693"/>
                  <a:pt x="46072" y="123191"/>
                </a:cubicBezTo>
                <a:cubicBezTo>
                  <a:pt x="90522" y="127689"/>
                  <a:pt x="234455" y="143299"/>
                  <a:pt x="269909" y="140653"/>
                </a:cubicBezTo>
                <a:cubicBezTo>
                  <a:pt x="305363" y="138007"/>
                  <a:pt x="269910" y="129806"/>
                  <a:pt x="258797" y="107316"/>
                </a:cubicBezTo>
                <a:cubicBezTo>
                  <a:pt x="247685" y="84827"/>
                  <a:pt x="218844" y="21591"/>
                  <a:pt x="203234" y="5716"/>
                </a:cubicBezTo>
                <a:cubicBezTo>
                  <a:pt x="187624" y="-10159"/>
                  <a:pt x="165134" y="12066"/>
                  <a:pt x="165134" y="12066"/>
                </a:cubicBezTo>
                <a:lnTo>
                  <a:pt x="6384" y="4064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D6A7543C-707C-4500-8D92-5A11B56913F8}"/>
              </a:ext>
            </a:extLst>
          </p:cNvPr>
          <p:cNvSpPr/>
          <p:nvPr/>
        </p:nvSpPr>
        <p:spPr>
          <a:xfrm rot="20773549">
            <a:off x="7448107" y="3157618"/>
            <a:ext cx="58170" cy="833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4939FABE-BE56-48E3-8AF9-CFC85A07B572}"/>
              </a:ext>
            </a:extLst>
          </p:cNvPr>
          <p:cNvSpPr/>
          <p:nvPr/>
        </p:nvSpPr>
        <p:spPr>
          <a:xfrm>
            <a:off x="7148250" y="3068769"/>
            <a:ext cx="173606" cy="140429"/>
          </a:xfrm>
          <a:custGeom>
            <a:avLst/>
            <a:gdLst>
              <a:gd name="connsiteX0" fmla="*/ 263 w 173606"/>
              <a:gd name="connsiteY0" fmla="*/ 139569 h 140429"/>
              <a:gd name="connsiteX1" fmla="*/ 109800 w 173606"/>
              <a:gd name="connsiteY1" fmla="*/ 31619 h 140429"/>
              <a:gd name="connsiteX2" fmla="*/ 171713 w 173606"/>
              <a:gd name="connsiteY2" fmla="*/ 3044 h 140429"/>
              <a:gd name="connsiteX3" fmla="*/ 152663 w 173606"/>
              <a:gd name="connsiteY3" fmla="*/ 7806 h 140429"/>
              <a:gd name="connsiteX4" fmla="*/ 101863 w 173606"/>
              <a:gd name="connsiteY4" fmla="*/ 64956 h 140429"/>
              <a:gd name="connsiteX5" fmla="*/ 79638 w 173606"/>
              <a:gd name="connsiteY5" fmla="*/ 82419 h 140429"/>
              <a:gd name="connsiteX6" fmla="*/ 263 w 173606"/>
              <a:gd name="connsiteY6" fmla="*/ 139569 h 140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606" h="140429">
                <a:moveTo>
                  <a:pt x="263" y="139569"/>
                </a:moveTo>
                <a:cubicBezTo>
                  <a:pt x="5290" y="131102"/>
                  <a:pt x="81225" y="54373"/>
                  <a:pt x="109800" y="31619"/>
                </a:cubicBezTo>
                <a:cubicBezTo>
                  <a:pt x="138375" y="8865"/>
                  <a:pt x="164569" y="7013"/>
                  <a:pt x="171713" y="3044"/>
                </a:cubicBezTo>
                <a:cubicBezTo>
                  <a:pt x="178857" y="-925"/>
                  <a:pt x="164305" y="-2513"/>
                  <a:pt x="152663" y="7806"/>
                </a:cubicBezTo>
                <a:cubicBezTo>
                  <a:pt x="141021" y="18125"/>
                  <a:pt x="114034" y="52521"/>
                  <a:pt x="101863" y="64956"/>
                </a:cubicBezTo>
                <a:cubicBezTo>
                  <a:pt x="89692" y="77391"/>
                  <a:pt x="95778" y="73423"/>
                  <a:pt x="79638" y="82419"/>
                </a:cubicBezTo>
                <a:cubicBezTo>
                  <a:pt x="63498" y="91415"/>
                  <a:pt x="-4764" y="148036"/>
                  <a:pt x="263" y="139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57797780-094A-4A8F-99FE-7FFD1B8BD7B8}"/>
              </a:ext>
            </a:extLst>
          </p:cNvPr>
          <p:cNvSpPr/>
          <p:nvPr/>
        </p:nvSpPr>
        <p:spPr>
          <a:xfrm>
            <a:off x="7323885" y="3041537"/>
            <a:ext cx="164549" cy="47738"/>
          </a:xfrm>
          <a:custGeom>
            <a:avLst/>
            <a:gdLst>
              <a:gd name="connsiteX0" fmla="*/ 840 w 164549"/>
              <a:gd name="connsiteY0" fmla="*/ 47738 h 47738"/>
              <a:gd name="connsiteX1" fmla="*/ 138953 w 164549"/>
              <a:gd name="connsiteY1" fmla="*/ 14401 h 47738"/>
              <a:gd name="connsiteX2" fmla="*/ 164353 w 164549"/>
              <a:gd name="connsiteY2" fmla="*/ 8051 h 47738"/>
              <a:gd name="connsiteX3" fmla="*/ 146890 w 164549"/>
              <a:gd name="connsiteY3" fmla="*/ 113 h 47738"/>
              <a:gd name="connsiteX4" fmla="*/ 83390 w 164549"/>
              <a:gd name="connsiteY4" fmla="*/ 14401 h 47738"/>
              <a:gd name="connsiteX5" fmla="*/ 840 w 164549"/>
              <a:gd name="connsiteY5" fmla="*/ 47738 h 4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549" h="47738">
                <a:moveTo>
                  <a:pt x="840" y="47738"/>
                </a:moveTo>
                <a:cubicBezTo>
                  <a:pt x="10100" y="47738"/>
                  <a:pt x="138953" y="14401"/>
                  <a:pt x="138953" y="14401"/>
                </a:cubicBezTo>
                <a:cubicBezTo>
                  <a:pt x="166205" y="7787"/>
                  <a:pt x="163030" y="10432"/>
                  <a:pt x="164353" y="8051"/>
                </a:cubicBezTo>
                <a:cubicBezTo>
                  <a:pt x="165676" y="5670"/>
                  <a:pt x="160384" y="-945"/>
                  <a:pt x="146890" y="113"/>
                </a:cubicBezTo>
                <a:cubicBezTo>
                  <a:pt x="133396" y="1171"/>
                  <a:pt x="105350" y="4876"/>
                  <a:pt x="83390" y="14401"/>
                </a:cubicBezTo>
                <a:cubicBezTo>
                  <a:pt x="61430" y="23926"/>
                  <a:pt x="-8420" y="47738"/>
                  <a:pt x="840" y="47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EFBDD98A-4C36-4664-AB14-82B8353B25F9}"/>
              </a:ext>
            </a:extLst>
          </p:cNvPr>
          <p:cNvSpPr/>
          <p:nvPr/>
        </p:nvSpPr>
        <p:spPr>
          <a:xfrm>
            <a:off x="7559575" y="3036640"/>
            <a:ext cx="186526" cy="80066"/>
          </a:xfrm>
          <a:custGeom>
            <a:avLst/>
            <a:gdLst>
              <a:gd name="connsiteX0" fmla="*/ 100 w 186526"/>
              <a:gd name="connsiteY0" fmla="*/ 248 h 80066"/>
              <a:gd name="connsiteX1" fmla="*/ 127100 w 186526"/>
              <a:gd name="connsiteY1" fmla="*/ 38348 h 80066"/>
              <a:gd name="connsiteX2" fmla="*/ 185838 w 186526"/>
              <a:gd name="connsiteY2" fmla="*/ 79623 h 80066"/>
              <a:gd name="connsiteX3" fmla="*/ 149325 w 186526"/>
              <a:gd name="connsiteY3" fmla="*/ 57398 h 80066"/>
              <a:gd name="connsiteX4" fmla="*/ 100 w 186526"/>
              <a:gd name="connsiteY4" fmla="*/ 248 h 80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526" h="80066">
                <a:moveTo>
                  <a:pt x="100" y="248"/>
                </a:moveTo>
                <a:cubicBezTo>
                  <a:pt x="-3604" y="-2927"/>
                  <a:pt x="96144" y="25119"/>
                  <a:pt x="127100" y="38348"/>
                </a:cubicBezTo>
                <a:cubicBezTo>
                  <a:pt x="158056" y="51577"/>
                  <a:pt x="182134" y="76448"/>
                  <a:pt x="185838" y="79623"/>
                </a:cubicBezTo>
                <a:cubicBezTo>
                  <a:pt x="189542" y="82798"/>
                  <a:pt x="178429" y="68246"/>
                  <a:pt x="149325" y="57398"/>
                </a:cubicBezTo>
                <a:cubicBezTo>
                  <a:pt x="120221" y="46550"/>
                  <a:pt x="3804" y="3423"/>
                  <a:pt x="100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4082BA45-1696-426D-A69F-1A0273B0BC55}"/>
              </a:ext>
            </a:extLst>
          </p:cNvPr>
          <p:cNvSpPr/>
          <p:nvPr/>
        </p:nvSpPr>
        <p:spPr>
          <a:xfrm>
            <a:off x="7294553" y="3090854"/>
            <a:ext cx="298524" cy="46258"/>
          </a:xfrm>
          <a:custGeom>
            <a:avLst/>
            <a:gdLst>
              <a:gd name="connsiteX0" fmla="*/ 10 w 298524"/>
              <a:gd name="connsiteY0" fmla="*/ 46046 h 46258"/>
              <a:gd name="connsiteX1" fmla="*/ 115897 w 298524"/>
              <a:gd name="connsiteY1" fmla="*/ 7946 h 46258"/>
              <a:gd name="connsiteX2" fmla="*/ 190510 w 298524"/>
              <a:gd name="connsiteY2" fmla="*/ 9 h 46258"/>
              <a:gd name="connsiteX3" fmla="*/ 298460 w 298524"/>
              <a:gd name="connsiteY3" fmla="*/ 6359 h 46258"/>
              <a:gd name="connsiteX4" fmla="*/ 204797 w 298524"/>
              <a:gd name="connsiteY4" fmla="*/ 7946 h 46258"/>
              <a:gd name="connsiteX5" fmla="*/ 109547 w 298524"/>
              <a:gd name="connsiteY5" fmla="*/ 22234 h 46258"/>
              <a:gd name="connsiteX6" fmla="*/ 10 w 298524"/>
              <a:gd name="connsiteY6" fmla="*/ 46046 h 4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524" h="46258">
                <a:moveTo>
                  <a:pt x="10" y="46046"/>
                </a:moveTo>
                <a:cubicBezTo>
                  <a:pt x="1068" y="43665"/>
                  <a:pt x="84147" y="15619"/>
                  <a:pt x="115897" y="7946"/>
                </a:cubicBezTo>
                <a:cubicBezTo>
                  <a:pt x="147647" y="273"/>
                  <a:pt x="160083" y="273"/>
                  <a:pt x="190510" y="9"/>
                </a:cubicBezTo>
                <a:cubicBezTo>
                  <a:pt x="220937" y="-255"/>
                  <a:pt x="296079" y="5036"/>
                  <a:pt x="298460" y="6359"/>
                </a:cubicBezTo>
                <a:cubicBezTo>
                  <a:pt x="300841" y="7682"/>
                  <a:pt x="236282" y="5300"/>
                  <a:pt x="204797" y="7946"/>
                </a:cubicBezTo>
                <a:cubicBezTo>
                  <a:pt x="173312" y="10592"/>
                  <a:pt x="141826" y="14297"/>
                  <a:pt x="109547" y="22234"/>
                </a:cubicBezTo>
                <a:cubicBezTo>
                  <a:pt x="77268" y="30171"/>
                  <a:pt x="-1048" y="48427"/>
                  <a:pt x="10" y="46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A54DD54E-4E0F-49E1-BFCA-9A2E73E5CE5F}"/>
              </a:ext>
            </a:extLst>
          </p:cNvPr>
          <p:cNvSpPr/>
          <p:nvPr/>
        </p:nvSpPr>
        <p:spPr>
          <a:xfrm>
            <a:off x="7294549" y="3274849"/>
            <a:ext cx="304840" cy="29960"/>
          </a:xfrm>
          <a:custGeom>
            <a:avLst/>
            <a:gdLst>
              <a:gd name="connsiteX0" fmla="*/ 14 w 304840"/>
              <a:gd name="connsiteY0" fmla="*/ 164 h 29960"/>
              <a:gd name="connsiteX1" fmla="*/ 125426 w 304840"/>
              <a:gd name="connsiteY1" fmla="*/ 27151 h 29960"/>
              <a:gd name="connsiteX2" fmla="*/ 220676 w 304840"/>
              <a:gd name="connsiteY2" fmla="*/ 27151 h 29960"/>
              <a:gd name="connsiteX3" fmla="*/ 304814 w 304840"/>
              <a:gd name="connsiteY3" fmla="*/ 9689 h 29960"/>
              <a:gd name="connsiteX4" fmla="*/ 228614 w 304840"/>
              <a:gd name="connsiteY4" fmla="*/ 14451 h 29960"/>
              <a:gd name="connsiteX5" fmla="*/ 133364 w 304840"/>
              <a:gd name="connsiteY5" fmla="*/ 16039 h 29960"/>
              <a:gd name="connsiteX6" fmla="*/ 14 w 304840"/>
              <a:gd name="connsiteY6" fmla="*/ 164 h 2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4840" h="29960">
                <a:moveTo>
                  <a:pt x="14" y="164"/>
                </a:moveTo>
                <a:cubicBezTo>
                  <a:pt x="-1309" y="2016"/>
                  <a:pt x="88649" y="22653"/>
                  <a:pt x="125426" y="27151"/>
                </a:cubicBezTo>
                <a:cubicBezTo>
                  <a:pt x="162203" y="31649"/>
                  <a:pt x="190778" y="30061"/>
                  <a:pt x="220676" y="27151"/>
                </a:cubicBezTo>
                <a:cubicBezTo>
                  <a:pt x="250574" y="24241"/>
                  <a:pt x="303491" y="11806"/>
                  <a:pt x="304814" y="9689"/>
                </a:cubicBezTo>
                <a:cubicBezTo>
                  <a:pt x="306137" y="7572"/>
                  <a:pt x="257189" y="13393"/>
                  <a:pt x="228614" y="14451"/>
                </a:cubicBezTo>
                <a:cubicBezTo>
                  <a:pt x="200039" y="15509"/>
                  <a:pt x="172522" y="19479"/>
                  <a:pt x="133364" y="16039"/>
                </a:cubicBezTo>
                <a:cubicBezTo>
                  <a:pt x="94206" y="12600"/>
                  <a:pt x="1337" y="-1688"/>
                  <a:pt x="14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5583E008-ED25-48A4-A6EF-5E7A042C9832}"/>
              </a:ext>
            </a:extLst>
          </p:cNvPr>
          <p:cNvSpPr/>
          <p:nvPr/>
        </p:nvSpPr>
        <p:spPr>
          <a:xfrm>
            <a:off x="7646779" y="3254370"/>
            <a:ext cx="165093" cy="57480"/>
          </a:xfrm>
          <a:custGeom>
            <a:avLst/>
            <a:gdLst>
              <a:gd name="connsiteX0" fmla="*/ 209 w 165093"/>
              <a:gd name="connsiteY0" fmla="*/ 57155 h 57480"/>
              <a:gd name="connsiteX1" fmla="*/ 162134 w 165093"/>
              <a:gd name="connsiteY1" fmla="*/ 49218 h 57480"/>
              <a:gd name="connsiteX2" fmla="*/ 106571 w 165093"/>
              <a:gd name="connsiteY2" fmla="*/ 5 h 57480"/>
              <a:gd name="connsiteX3" fmla="*/ 127209 w 165093"/>
              <a:gd name="connsiteY3" fmla="*/ 46043 h 57480"/>
              <a:gd name="connsiteX4" fmla="*/ 209 w 165093"/>
              <a:gd name="connsiteY4" fmla="*/ 57155 h 57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093" h="57480">
                <a:moveTo>
                  <a:pt x="209" y="57155"/>
                </a:moveTo>
                <a:cubicBezTo>
                  <a:pt x="6030" y="57684"/>
                  <a:pt x="144407" y="58743"/>
                  <a:pt x="162134" y="49218"/>
                </a:cubicBezTo>
                <a:cubicBezTo>
                  <a:pt x="179861" y="39693"/>
                  <a:pt x="112392" y="534"/>
                  <a:pt x="106571" y="5"/>
                </a:cubicBezTo>
                <a:cubicBezTo>
                  <a:pt x="100750" y="-524"/>
                  <a:pt x="142819" y="39693"/>
                  <a:pt x="127209" y="46043"/>
                </a:cubicBezTo>
                <a:cubicBezTo>
                  <a:pt x="111599" y="52393"/>
                  <a:pt x="-5612" y="56626"/>
                  <a:pt x="209" y="57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AB407DFD-144C-4D75-BAC3-27C0280BCF24}"/>
              </a:ext>
            </a:extLst>
          </p:cNvPr>
          <p:cNvSpPr/>
          <p:nvPr/>
        </p:nvSpPr>
        <p:spPr>
          <a:xfrm>
            <a:off x="7263974" y="3293972"/>
            <a:ext cx="365865" cy="125430"/>
          </a:xfrm>
          <a:custGeom>
            <a:avLst/>
            <a:gdLst>
              <a:gd name="connsiteX0" fmla="*/ 426 w 365865"/>
              <a:gd name="connsiteY0" fmla="*/ 91 h 125430"/>
              <a:gd name="connsiteX1" fmla="*/ 38526 w 365865"/>
              <a:gd name="connsiteY1" fmla="*/ 81053 h 125430"/>
              <a:gd name="connsiteX2" fmla="*/ 105201 w 365865"/>
              <a:gd name="connsiteY2" fmla="*/ 100103 h 125430"/>
              <a:gd name="connsiteX3" fmla="*/ 233789 w 365865"/>
              <a:gd name="connsiteY3" fmla="*/ 120741 h 125430"/>
              <a:gd name="connsiteX4" fmla="*/ 365551 w 365865"/>
              <a:gd name="connsiteY4" fmla="*/ 122328 h 125430"/>
              <a:gd name="connsiteX5" fmla="*/ 263951 w 365865"/>
              <a:gd name="connsiteY5" fmla="*/ 123916 h 125430"/>
              <a:gd name="connsiteX6" fmla="*/ 62339 w 365865"/>
              <a:gd name="connsiteY6" fmla="*/ 98516 h 125430"/>
              <a:gd name="connsiteX7" fmla="*/ 426 w 365865"/>
              <a:gd name="connsiteY7" fmla="*/ 91 h 12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865" h="125430">
                <a:moveTo>
                  <a:pt x="426" y="91"/>
                </a:moveTo>
                <a:cubicBezTo>
                  <a:pt x="-3543" y="-2819"/>
                  <a:pt x="21064" y="64384"/>
                  <a:pt x="38526" y="81053"/>
                </a:cubicBezTo>
                <a:cubicBezTo>
                  <a:pt x="55988" y="97722"/>
                  <a:pt x="72657" y="93488"/>
                  <a:pt x="105201" y="100103"/>
                </a:cubicBezTo>
                <a:cubicBezTo>
                  <a:pt x="137745" y="106718"/>
                  <a:pt x="190397" y="117037"/>
                  <a:pt x="233789" y="120741"/>
                </a:cubicBezTo>
                <a:cubicBezTo>
                  <a:pt x="277181" y="124445"/>
                  <a:pt x="360524" y="121799"/>
                  <a:pt x="365551" y="122328"/>
                </a:cubicBezTo>
                <a:cubicBezTo>
                  <a:pt x="370578" y="122857"/>
                  <a:pt x="314486" y="127885"/>
                  <a:pt x="263951" y="123916"/>
                </a:cubicBezTo>
                <a:cubicBezTo>
                  <a:pt x="213416" y="119947"/>
                  <a:pt x="104937" y="118889"/>
                  <a:pt x="62339" y="98516"/>
                </a:cubicBezTo>
                <a:cubicBezTo>
                  <a:pt x="19741" y="78143"/>
                  <a:pt x="4395" y="3001"/>
                  <a:pt x="426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BBD17007-AA1C-4657-9B5A-D8842F2DD0F3}"/>
              </a:ext>
            </a:extLst>
          </p:cNvPr>
          <p:cNvSpPr/>
          <p:nvPr/>
        </p:nvSpPr>
        <p:spPr>
          <a:xfrm>
            <a:off x="7249621" y="3317651"/>
            <a:ext cx="263912" cy="163862"/>
          </a:xfrm>
          <a:custGeom>
            <a:avLst/>
            <a:gdLst>
              <a:gd name="connsiteX0" fmla="*/ 492 w 263912"/>
              <a:gd name="connsiteY0" fmla="*/ 224 h 163862"/>
              <a:gd name="connsiteX1" fmla="*/ 68754 w 263912"/>
              <a:gd name="connsiteY1" fmla="*/ 93887 h 163862"/>
              <a:gd name="connsiteX2" fmla="*/ 165592 w 263912"/>
              <a:gd name="connsiteY2" fmla="*/ 131987 h 163862"/>
              <a:gd name="connsiteX3" fmla="*/ 262429 w 263912"/>
              <a:gd name="connsiteY3" fmla="*/ 163737 h 163862"/>
              <a:gd name="connsiteX4" fmla="*/ 219567 w 263912"/>
              <a:gd name="connsiteY4" fmla="*/ 141512 h 163862"/>
              <a:gd name="connsiteX5" fmla="*/ 156067 w 263912"/>
              <a:gd name="connsiteY5" fmla="*/ 103412 h 163862"/>
              <a:gd name="connsiteX6" fmla="*/ 43354 w 263912"/>
              <a:gd name="connsiteY6" fmla="*/ 68487 h 163862"/>
              <a:gd name="connsiteX7" fmla="*/ 492 w 263912"/>
              <a:gd name="connsiteY7" fmla="*/ 224 h 163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912" h="163862">
                <a:moveTo>
                  <a:pt x="492" y="224"/>
                </a:moveTo>
                <a:cubicBezTo>
                  <a:pt x="4725" y="4457"/>
                  <a:pt x="41237" y="71926"/>
                  <a:pt x="68754" y="93887"/>
                </a:cubicBezTo>
                <a:cubicBezTo>
                  <a:pt x="96271" y="115848"/>
                  <a:pt x="133313" y="120345"/>
                  <a:pt x="165592" y="131987"/>
                </a:cubicBezTo>
                <a:cubicBezTo>
                  <a:pt x="197871" y="143629"/>
                  <a:pt x="253433" y="162150"/>
                  <a:pt x="262429" y="163737"/>
                </a:cubicBezTo>
                <a:cubicBezTo>
                  <a:pt x="271425" y="165324"/>
                  <a:pt x="237294" y="151566"/>
                  <a:pt x="219567" y="141512"/>
                </a:cubicBezTo>
                <a:cubicBezTo>
                  <a:pt x="201840" y="131458"/>
                  <a:pt x="185436" y="115583"/>
                  <a:pt x="156067" y="103412"/>
                </a:cubicBezTo>
                <a:cubicBezTo>
                  <a:pt x="126698" y="91241"/>
                  <a:pt x="66637" y="84098"/>
                  <a:pt x="43354" y="68487"/>
                </a:cubicBezTo>
                <a:cubicBezTo>
                  <a:pt x="20071" y="52877"/>
                  <a:pt x="-3741" y="-4009"/>
                  <a:pt x="492" y="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C24D3CBA-B9DD-4D63-B7A0-CAE1544176C9}"/>
              </a:ext>
            </a:extLst>
          </p:cNvPr>
          <p:cNvSpPr/>
          <p:nvPr/>
        </p:nvSpPr>
        <p:spPr>
          <a:xfrm>
            <a:off x="7265558" y="3001574"/>
            <a:ext cx="347251" cy="52101"/>
          </a:xfrm>
          <a:custGeom>
            <a:avLst/>
            <a:gdLst>
              <a:gd name="connsiteX0" fmla="*/ 3605 w 347251"/>
              <a:gd name="connsiteY0" fmla="*/ 51189 h 52101"/>
              <a:gd name="connsiteX1" fmla="*/ 140130 w 347251"/>
              <a:gd name="connsiteY1" fmla="*/ 5151 h 52101"/>
              <a:gd name="connsiteX2" fmla="*/ 343330 w 347251"/>
              <a:gd name="connsiteY2" fmla="*/ 3564 h 52101"/>
              <a:gd name="connsiteX3" fmla="*/ 257605 w 347251"/>
              <a:gd name="connsiteY3" fmla="*/ 1976 h 52101"/>
              <a:gd name="connsiteX4" fmla="*/ 57580 w 347251"/>
              <a:gd name="connsiteY4" fmla="*/ 33726 h 52101"/>
              <a:gd name="connsiteX5" fmla="*/ 3605 w 347251"/>
              <a:gd name="connsiteY5" fmla="*/ 51189 h 5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251" h="52101">
                <a:moveTo>
                  <a:pt x="3605" y="51189"/>
                </a:moveTo>
                <a:cubicBezTo>
                  <a:pt x="17363" y="46427"/>
                  <a:pt x="83509" y="13088"/>
                  <a:pt x="140130" y="5151"/>
                </a:cubicBezTo>
                <a:cubicBezTo>
                  <a:pt x="196751" y="-2786"/>
                  <a:pt x="323751" y="4093"/>
                  <a:pt x="343330" y="3564"/>
                </a:cubicBezTo>
                <a:cubicBezTo>
                  <a:pt x="362909" y="3035"/>
                  <a:pt x="305230" y="-3051"/>
                  <a:pt x="257605" y="1976"/>
                </a:cubicBezTo>
                <a:cubicBezTo>
                  <a:pt x="209980" y="7003"/>
                  <a:pt x="98061" y="26582"/>
                  <a:pt x="57580" y="33726"/>
                </a:cubicBezTo>
                <a:cubicBezTo>
                  <a:pt x="17099" y="40870"/>
                  <a:pt x="-10153" y="55951"/>
                  <a:pt x="3605" y="51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9A01B799-1031-4C9C-9715-6AE410A1F746}"/>
              </a:ext>
            </a:extLst>
          </p:cNvPr>
          <p:cNvSpPr/>
          <p:nvPr/>
        </p:nvSpPr>
        <p:spPr>
          <a:xfrm>
            <a:off x="7339950" y="3334399"/>
            <a:ext cx="287219" cy="39183"/>
          </a:xfrm>
          <a:custGeom>
            <a:avLst/>
            <a:gdLst>
              <a:gd name="connsiteX0" fmla="*/ 3825 w 287219"/>
              <a:gd name="connsiteY0" fmla="*/ 939 h 39183"/>
              <a:gd name="connsiteX1" fmla="*/ 284813 w 287219"/>
              <a:gd name="connsiteY1" fmla="*/ 39039 h 39183"/>
              <a:gd name="connsiteX2" fmla="*/ 132413 w 287219"/>
              <a:gd name="connsiteY2" fmla="*/ 13639 h 39183"/>
              <a:gd name="connsiteX3" fmla="*/ 3825 w 287219"/>
              <a:gd name="connsiteY3" fmla="*/ 939 h 3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219" h="39183">
                <a:moveTo>
                  <a:pt x="3825" y="939"/>
                </a:moveTo>
                <a:cubicBezTo>
                  <a:pt x="29225" y="5172"/>
                  <a:pt x="263382" y="36922"/>
                  <a:pt x="284813" y="39039"/>
                </a:cubicBezTo>
                <a:cubicBezTo>
                  <a:pt x="306244" y="41156"/>
                  <a:pt x="178715" y="19460"/>
                  <a:pt x="132413" y="13639"/>
                </a:cubicBezTo>
                <a:cubicBezTo>
                  <a:pt x="86111" y="7818"/>
                  <a:pt x="-21575" y="-3294"/>
                  <a:pt x="3825" y="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16438E6F-6541-45C6-BB46-BBCDFEC0FF28}"/>
              </a:ext>
            </a:extLst>
          </p:cNvPr>
          <p:cNvSpPr/>
          <p:nvPr/>
        </p:nvSpPr>
        <p:spPr>
          <a:xfrm>
            <a:off x="7116745" y="2691918"/>
            <a:ext cx="215778" cy="121216"/>
          </a:xfrm>
          <a:custGeom>
            <a:avLst/>
            <a:gdLst>
              <a:gd name="connsiteX0" fmla="*/ 18 w 215778"/>
              <a:gd name="connsiteY0" fmla="*/ 121132 h 121216"/>
              <a:gd name="connsiteX1" fmla="*/ 103205 w 215778"/>
              <a:gd name="connsiteY1" fmla="*/ 16357 h 121216"/>
              <a:gd name="connsiteX2" fmla="*/ 214330 w 215778"/>
              <a:gd name="connsiteY2" fmla="*/ 482 h 121216"/>
              <a:gd name="connsiteX3" fmla="*/ 161943 w 215778"/>
              <a:gd name="connsiteY3" fmla="*/ 6832 h 121216"/>
              <a:gd name="connsiteX4" fmla="*/ 95268 w 215778"/>
              <a:gd name="connsiteY4" fmla="*/ 33820 h 121216"/>
              <a:gd name="connsiteX5" fmla="*/ 18 w 215778"/>
              <a:gd name="connsiteY5" fmla="*/ 121132 h 12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778" h="121216">
                <a:moveTo>
                  <a:pt x="18" y="121132"/>
                </a:moveTo>
                <a:cubicBezTo>
                  <a:pt x="1341" y="118221"/>
                  <a:pt x="67486" y="36465"/>
                  <a:pt x="103205" y="16357"/>
                </a:cubicBezTo>
                <a:cubicBezTo>
                  <a:pt x="138924" y="-3751"/>
                  <a:pt x="204540" y="2069"/>
                  <a:pt x="214330" y="482"/>
                </a:cubicBezTo>
                <a:cubicBezTo>
                  <a:pt x="224120" y="-1106"/>
                  <a:pt x="181787" y="1276"/>
                  <a:pt x="161943" y="6832"/>
                </a:cubicBezTo>
                <a:cubicBezTo>
                  <a:pt x="142099" y="12388"/>
                  <a:pt x="121197" y="16887"/>
                  <a:pt x="95268" y="33820"/>
                </a:cubicBezTo>
                <a:cubicBezTo>
                  <a:pt x="69339" y="50753"/>
                  <a:pt x="-1305" y="124043"/>
                  <a:pt x="18" y="121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E75B346B-CCC1-4776-AB0C-1F48816395EC}"/>
              </a:ext>
            </a:extLst>
          </p:cNvPr>
          <p:cNvSpPr/>
          <p:nvPr/>
        </p:nvSpPr>
        <p:spPr>
          <a:xfrm>
            <a:off x="7317536" y="2671710"/>
            <a:ext cx="358064" cy="30545"/>
          </a:xfrm>
          <a:custGeom>
            <a:avLst/>
            <a:gdLst>
              <a:gd name="connsiteX0" fmla="*/ 839 w 358064"/>
              <a:gd name="connsiteY0" fmla="*/ 15928 h 30545"/>
              <a:gd name="connsiteX1" fmla="*/ 151652 w 358064"/>
              <a:gd name="connsiteY1" fmla="*/ 12753 h 30545"/>
              <a:gd name="connsiteX2" fmla="*/ 237377 w 358064"/>
              <a:gd name="connsiteY2" fmla="*/ 15928 h 30545"/>
              <a:gd name="connsiteX3" fmla="*/ 358027 w 358064"/>
              <a:gd name="connsiteY3" fmla="*/ 30215 h 30545"/>
              <a:gd name="connsiteX4" fmla="*/ 224677 w 358064"/>
              <a:gd name="connsiteY4" fmla="*/ 53 h 30545"/>
              <a:gd name="connsiteX5" fmla="*/ 839 w 358064"/>
              <a:gd name="connsiteY5" fmla="*/ 15928 h 3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8064" h="30545">
                <a:moveTo>
                  <a:pt x="839" y="15928"/>
                </a:moveTo>
                <a:cubicBezTo>
                  <a:pt x="-11332" y="18045"/>
                  <a:pt x="112229" y="12753"/>
                  <a:pt x="151652" y="12753"/>
                </a:cubicBezTo>
                <a:cubicBezTo>
                  <a:pt x="191075" y="12753"/>
                  <a:pt x="202981" y="13018"/>
                  <a:pt x="237377" y="15928"/>
                </a:cubicBezTo>
                <a:cubicBezTo>
                  <a:pt x="271773" y="18838"/>
                  <a:pt x="360144" y="32861"/>
                  <a:pt x="358027" y="30215"/>
                </a:cubicBezTo>
                <a:cubicBezTo>
                  <a:pt x="355910" y="27569"/>
                  <a:pt x="285002" y="1111"/>
                  <a:pt x="224677" y="53"/>
                </a:cubicBezTo>
                <a:cubicBezTo>
                  <a:pt x="164352" y="-1005"/>
                  <a:pt x="13010" y="13811"/>
                  <a:pt x="839" y="15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8EC37543-25F0-4515-B72C-661E31AB3B15}"/>
              </a:ext>
            </a:extLst>
          </p:cNvPr>
          <p:cNvSpPr/>
          <p:nvPr/>
        </p:nvSpPr>
        <p:spPr>
          <a:xfrm>
            <a:off x="7615220" y="2720879"/>
            <a:ext cx="240630" cy="170343"/>
          </a:xfrm>
          <a:custGeom>
            <a:avLst/>
            <a:gdLst>
              <a:gd name="connsiteX0" fmla="*/ 18 w 240630"/>
              <a:gd name="connsiteY0" fmla="*/ 96 h 170343"/>
              <a:gd name="connsiteX1" fmla="*/ 128605 w 240630"/>
              <a:gd name="connsiteY1" fmla="*/ 49309 h 170343"/>
              <a:gd name="connsiteX2" fmla="*/ 187343 w 240630"/>
              <a:gd name="connsiteY2" fmla="*/ 109634 h 170343"/>
              <a:gd name="connsiteX3" fmla="*/ 239730 w 240630"/>
              <a:gd name="connsiteY3" fmla="*/ 169959 h 170343"/>
              <a:gd name="connsiteX4" fmla="*/ 214330 w 240630"/>
              <a:gd name="connsiteY4" fmla="*/ 131859 h 170343"/>
              <a:gd name="connsiteX5" fmla="*/ 138130 w 240630"/>
              <a:gd name="connsiteY5" fmla="*/ 62009 h 170343"/>
              <a:gd name="connsiteX6" fmla="*/ 18 w 240630"/>
              <a:gd name="connsiteY6" fmla="*/ 96 h 17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630" h="170343">
                <a:moveTo>
                  <a:pt x="18" y="96"/>
                </a:moveTo>
                <a:cubicBezTo>
                  <a:pt x="-1570" y="-2021"/>
                  <a:pt x="97384" y="31053"/>
                  <a:pt x="128605" y="49309"/>
                </a:cubicBezTo>
                <a:cubicBezTo>
                  <a:pt x="159826" y="67565"/>
                  <a:pt x="168822" y="89526"/>
                  <a:pt x="187343" y="109634"/>
                </a:cubicBezTo>
                <a:cubicBezTo>
                  <a:pt x="205864" y="129742"/>
                  <a:pt x="235232" y="166255"/>
                  <a:pt x="239730" y="169959"/>
                </a:cubicBezTo>
                <a:cubicBezTo>
                  <a:pt x="244228" y="173663"/>
                  <a:pt x="231263" y="149851"/>
                  <a:pt x="214330" y="131859"/>
                </a:cubicBezTo>
                <a:cubicBezTo>
                  <a:pt x="197397" y="113867"/>
                  <a:pt x="168557" y="82382"/>
                  <a:pt x="138130" y="62009"/>
                </a:cubicBezTo>
                <a:cubicBezTo>
                  <a:pt x="107703" y="41636"/>
                  <a:pt x="1606" y="2213"/>
                  <a:pt x="18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4E752759-DB1C-4FBD-8235-064DE46BBEF3}"/>
              </a:ext>
            </a:extLst>
          </p:cNvPr>
          <p:cNvSpPr/>
          <p:nvPr/>
        </p:nvSpPr>
        <p:spPr>
          <a:xfrm>
            <a:off x="7136219" y="2766781"/>
            <a:ext cx="90745" cy="84700"/>
          </a:xfrm>
          <a:custGeom>
            <a:avLst/>
            <a:gdLst>
              <a:gd name="connsiteX0" fmla="*/ 1181 w 90745"/>
              <a:gd name="connsiteY0" fmla="*/ 84369 h 84700"/>
              <a:gd name="connsiteX1" fmla="*/ 90081 w 90745"/>
              <a:gd name="connsiteY1" fmla="*/ 1819 h 84700"/>
              <a:gd name="connsiteX2" fmla="*/ 40869 w 90745"/>
              <a:gd name="connsiteY2" fmla="*/ 30394 h 84700"/>
              <a:gd name="connsiteX3" fmla="*/ 1181 w 90745"/>
              <a:gd name="connsiteY3" fmla="*/ 84369 h 8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745" h="84700">
                <a:moveTo>
                  <a:pt x="1181" y="84369"/>
                </a:moveTo>
                <a:cubicBezTo>
                  <a:pt x="9383" y="79607"/>
                  <a:pt x="83466" y="10815"/>
                  <a:pt x="90081" y="1819"/>
                </a:cubicBezTo>
                <a:cubicBezTo>
                  <a:pt x="96696" y="-7177"/>
                  <a:pt x="51981" y="19546"/>
                  <a:pt x="40869" y="30394"/>
                </a:cubicBezTo>
                <a:cubicBezTo>
                  <a:pt x="29757" y="41242"/>
                  <a:pt x="-7021" y="89131"/>
                  <a:pt x="1181" y="84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28270E2D-DAEA-4B38-909E-B5757D913BCF}"/>
              </a:ext>
            </a:extLst>
          </p:cNvPr>
          <p:cNvSpPr/>
          <p:nvPr/>
        </p:nvSpPr>
        <p:spPr>
          <a:xfrm>
            <a:off x="7178618" y="2760455"/>
            <a:ext cx="109605" cy="99402"/>
          </a:xfrm>
          <a:custGeom>
            <a:avLst/>
            <a:gdLst>
              <a:gd name="connsiteX0" fmla="*/ 57 w 109605"/>
              <a:gd name="connsiteY0" fmla="*/ 98633 h 99402"/>
              <a:gd name="connsiteX1" fmla="*/ 81020 w 109605"/>
              <a:gd name="connsiteY1" fmla="*/ 28783 h 99402"/>
              <a:gd name="connsiteX2" fmla="*/ 109595 w 109605"/>
              <a:gd name="connsiteY2" fmla="*/ 208 h 99402"/>
              <a:gd name="connsiteX3" fmla="*/ 84195 w 109605"/>
              <a:gd name="connsiteY3" fmla="*/ 41483 h 99402"/>
              <a:gd name="connsiteX4" fmla="*/ 68320 w 109605"/>
              <a:gd name="connsiteY4" fmla="*/ 65295 h 99402"/>
              <a:gd name="connsiteX5" fmla="*/ 57 w 109605"/>
              <a:gd name="connsiteY5" fmla="*/ 98633 h 99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605" h="99402">
                <a:moveTo>
                  <a:pt x="57" y="98633"/>
                </a:moveTo>
                <a:cubicBezTo>
                  <a:pt x="2174" y="92548"/>
                  <a:pt x="62764" y="45187"/>
                  <a:pt x="81020" y="28783"/>
                </a:cubicBezTo>
                <a:cubicBezTo>
                  <a:pt x="99276" y="12379"/>
                  <a:pt x="109066" y="-1909"/>
                  <a:pt x="109595" y="208"/>
                </a:cubicBezTo>
                <a:cubicBezTo>
                  <a:pt x="110124" y="2325"/>
                  <a:pt x="91074" y="30635"/>
                  <a:pt x="84195" y="41483"/>
                </a:cubicBezTo>
                <a:cubicBezTo>
                  <a:pt x="77316" y="52331"/>
                  <a:pt x="82078" y="57622"/>
                  <a:pt x="68320" y="65295"/>
                </a:cubicBezTo>
                <a:cubicBezTo>
                  <a:pt x="54562" y="72968"/>
                  <a:pt x="-2060" y="104718"/>
                  <a:pt x="57" y="98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7B0A2777-BD71-4F3C-98E3-07BECC87B890}"/>
              </a:ext>
            </a:extLst>
          </p:cNvPr>
          <p:cNvSpPr/>
          <p:nvPr/>
        </p:nvSpPr>
        <p:spPr>
          <a:xfrm>
            <a:off x="7450138" y="2772868"/>
            <a:ext cx="244533" cy="27180"/>
          </a:xfrm>
          <a:custGeom>
            <a:avLst/>
            <a:gdLst>
              <a:gd name="connsiteX0" fmla="*/ 0 w 244533"/>
              <a:gd name="connsiteY0" fmla="*/ 21132 h 27180"/>
              <a:gd name="connsiteX1" fmla="*/ 161925 w 244533"/>
              <a:gd name="connsiteY1" fmla="*/ 25895 h 27180"/>
              <a:gd name="connsiteX2" fmla="*/ 244475 w 244533"/>
              <a:gd name="connsiteY2" fmla="*/ 495 h 27180"/>
              <a:gd name="connsiteX3" fmla="*/ 176212 w 244533"/>
              <a:gd name="connsiteY3" fmla="*/ 8432 h 27180"/>
              <a:gd name="connsiteX4" fmla="*/ 0 w 244533"/>
              <a:gd name="connsiteY4" fmla="*/ 21132 h 2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533" h="27180">
                <a:moveTo>
                  <a:pt x="0" y="21132"/>
                </a:moveTo>
                <a:cubicBezTo>
                  <a:pt x="60589" y="25233"/>
                  <a:pt x="121179" y="29334"/>
                  <a:pt x="161925" y="25895"/>
                </a:cubicBezTo>
                <a:cubicBezTo>
                  <a:pt x="202671" y="22456"/>
                  <a:pt x="242094" y="3405"/>
                  <a:pt x="244475" y="495"/>
                </a:cubicBezTo>
                <a:cubicBezTo>
                  <a:pt x="246856" y="-2415"/>
                  <a:pt x="176212" y="8432"/>
                  <a:pt x="176212" y="8432"/>
                </a:cubicBezTo>
                <a:lnTo>
                  <a:pt x="0" y="2113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373CB65D-D1B5-4E67-B4E7-BC168026C997}"/>
              </a:ext>
            </a:extLst>
          </p:cNvPr>
          <p:cNvSpPr/>
          <p:nvPr/>
        </p:nvSpPr>
        <p:spPr>
          <a:xfrm>
            <a:off x="7289800" y="2764817"/>
            <a:ext cx="184171" cy="76940"/>
          </a:xfrm>
          <a:custGeom>
            <a:avLst/>
            <a:gdLst>
              <a:gd name="connsiteX0" fmla="*/ 0 w 184171"/>
              <a:gd name="connsiteY0" fmla="*/ 76808 h 76940"/>
              <a:gd name="connsiteX1" fmla="*/ 71438 w 184171"/>
              <a:gd name="connsiteY1" fmla="*/ 19658 h 76940"/>
              <a:gd name="connsiteX2" fmla="*/ 69850 w 184171"/>
              <a:gd name="connsiteY2" fmla="*/ 43471 h 76940"/>
              <a:gd name="connsiteX3" fmla="*/ 184150 w 184171"/>
              <a:gd name="connsiteY3" fmla="*/ 56171 h 76940"/>
              <a:gd name="connsiteX4" fmla="*/ 79375 w 184171"/>
              <a:gd name="connsiteY4" fmla="*/ 32358 h 76940"/>
              <a:gd name="connsiteX5" fmla="*/ 69850 w 184171"/>
              <a:gd name="connsiteY5" fmla="*/ 608 h 76940"/>
              <a:gd name="connsiteX6" fmla="*/ 0 w 184171"/>
              <a:gd name="connsiteY6" fmla="*/ 76808 h 76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171" h="76940">
                <a:moveTo>
                  <a:pt x="0" y="76808"/>
                </a:moveTo>
                <a:cubicBezTo>
                  <a:pt x="265" y="79983"/>
                  <a:pt x="59796" y="25214"/>
                  <a:pt x="71438" y="19658"/>
                </a:cubicBezTo>
                <a:cubicBezTo>
                  <a:pt x="83080" y="14102"/>
                  <a:pt x="51065" y="37386"/>
                  <a:pt x="69850" y="43471"/>
                </a:cubicBezTo>
                <a:cubicBezTo>
                  <a:pt x="88635" y="49556"/>
                  <a:pt x="182563" y="58023"/>
                  <a:pt x="184150" y="56171"/>
                </a:cubicBezTo>
                <a:cubicBezTo>
                  <a:pt x="185737" y="54319"/>
                  <a:pt x="98425" y="41618"/>
                  <a:pt x="79375" y="32358"/>
                </a:cubicBezTo>
                <a:cubicBezTo>
                  <a:pt x="60325" y="23098"/>
                  <a:pt x="81492" y="-4419"/>
                  <a:pt x="69850" y="608"/>
                </a:cubicBezTo>
                <a:cubicBezTo>
                  <a:pt x="58208" y="5635"/>
                  <a:pt x="-265" y="73633"/>
                  <a:pt x="0" y="76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75D1D8BA-673E-4D55-ACBA-7AAEB8839754}"/>
              </a:ext>
            </a:extLst>
          </p:cNvPr>
          <p:cNvSpPr/>
          <p:nvPr/>
        </p:nvSpPr>
        <p:spPr>
          <a:xfrm>
            <a:off x="7670778" y="2804257"/>
            <a:ext cx="157213" cy="70824"/>
          </a:xfrm>
          <a:custGeom>
            <a:avLst/>
            <a:gdLst>
              <a:gd name="connsiteX0" fmla="*/ 22 w 157213"/>
              <a:gd name="connsiteY0" fmla="*/ 8793 h 70824"/>
              <a:gd name="connsiteX1" fmla="*/ 80985 w 157213"/>
              <a:gd name="connsiteY1" fmla="*/ 4031 h 70824"/>
              <a:gd name="connsiteX2" fmla="*/ 157185 w 157213"/>
              <a:gd name="connsiteY2" fmla="*/ 70706 h 70824"/>
              <a:gd name="connsiteX3" fmla="*/ 88922 w 157213"/>
              <a:gd name="connsiteY3" fmla="*/ 19906 h 70824"/>
              <a:gd name="connsiteX4" fmla="*/ 22 w 157213"/>
              <a:gd name="connsiteY4" fmla="*/ 8793 h 7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213" h="70824">
                <a:moveTo>
                  <a:pt x="22" y="8793"/>
                </a:moveTo>
                <a:cubicBezTo>
                  <a:pt x="-1301" y="6147"/>
                  <a:pt x="54791" y="-6288"/>
                  <a:pt x="80985" y="4031"/>
                </a:cubicBezTo>
                <a:cubicBezTo>
                  <a:pt x="107179" y="14350"/>
                  <a:pt x="155862" y="68060"/>
                  <a:pt x="157185" y="70706"/>
                </a:cubicBezTo>
                <a:cubicBezTo>
                  <a:pt x="158508" y="73352"/>
                  <a:pt x="113264" y="31018"/>
                  <a:pt x="88922" y="19906"/>
                </a:cubicBezTo>
                <a:cubicBezTo>
                  <a:pt x="64580" y="8794"/>
                  <a:pt x="1345" y="11439"/>
                  <a:pt x="22" y="8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D44A518D-58CC-4869-9FEE-8E8801CEA4A5}"/>
              </a:ext>
            </a:extLst>
          </p:cNvPr>
          <p:cNvSpPr/>
          <p:nvPr/>
        </p:nvSpPr>
        <p:spPr>
          <a:xfrm>
            <a:off x="7169524" y="3162296"/>
            <a:ext cx="116339" cy="106528"/>
          </a:xfrm>
          <a:custGeom>
            <a:avLst/>
            <a:gdLst>
              <a:gd name="connsiteX0" fmla="*/ 115514 w 116339"/>
              <a:gd name="connsiteY0" fmla="*/ 4 h 106528"/>
              <a:gd name="connsiteX1" fmla="*/ 20264 w 116339"/>
              <a:gd name="connsiteY1" fmla="*/ 61917 h 106528"/>
              <a:gd name="connsiteX2" fmla="*/ 4389 w 116339"/>
              <a:gd name="connsiteY2" fmla="*/ 100017 h 106528"/>
              <a:gd name="connsiteX3" fmla="*/ 79001 w 116339"/>
              <a:gd name="connsiteY3" fmla="*/ 106367 h 106528"/>
              <a:gd name="connsiteX4" fmla="*/ 115514 w 116339"/>
              <a:gd name="connsiteY4" fmla="*/ 98429 h 106528"/>
              <a:gd name="connsiteX5" fmla="*/ 88526 w 116339"/>
              <a:gd name="connsiteY5" fmla="*/ 88904 h 106528"/>
              <a:gd name="connsiteX6" fmla="*/ 67889 w 116339"/>
              <a:gd name="connsiteY6" fmla="*/ 65092 h 106528"/>
              <a:gd name="connsiteX7" fmla="*/ 115514 w 116339"/>
              <a:gd name="connsiteY7" fmla="*/ 4 h 10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339" h="106528">
                <a:moveTo>
                  <a:pt x="115514" y="4"/>
                </a:moveTo>
                <a:cubicBezTo>
                  <a:pt x="107576" y="-525"/>
                  <a:pt x="38785" y="45248"/>
                  <a:pt x="20264" y="61917"/>
                </a:cubicBezTo>
                <a:cubicBezTo>
                  <a:pt x="1743" y="78586"/>
                  <a:pt x="-5400" y="92609"/>
                  <a:pt x="4389" y="100017"/>
                </a:cubicBezTo>
                <a:cubicBezTo>
                  <a:pt x="14178" y="107425"/>
                  <a:pt x="60480" y="106632"/>
                  <a:pt x="79001" y="106367"/>
                </a:cubicBezTo>
                <a:cubicBezTo>
                  <a:pt x="97522" y="106102"/>
                  <a:pt x="113927" y="101339"/>
                  <a:pt x="115514" y="98429"/>
                </a:cubicBezTo>
                <a:cubicBezTo>
                  <a:pt x="117101" y="95519"/>
                  <a:pt x="96464" y="94460"/>
                  <a:pt x="88526" y="88904"/>
                </a:cubicBezTo>
                <a:cubicBezTo>
                  <a:pt x="80588" y="83348"/>
                  <a:pt x="64185" y="77792"/>
                  <a:pt x="67889" y="65092"/>
                </a:cubicBezTo>
                <a:cubicBezTo>
                  <a:pt x="71593" y="52392"/>
                  <a:pt x="123452" y="533"/>
                  <a:pt x="11551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FEF3DFB3-E543-4C04-99D5-86369AECA62D}"/>
              </a:ext>
            </a:extLst>
          </p:cNvPr>
          <p:cNvSpPr/>
          <p:nvPr/>
        </p:nvSpPr>
        <p:spPr>
          <a:xfrm>
            <a:off x="7486214" y="3135199"/>
            <a:ext cx="164979" cy="84586"/>
          </a:xfrm>
          <a:custGeom>
            <a:avLst/>
            <a:gdLst>
              <a:gd name="connsiteX0" fmla="*/ 163949 w 164979"/>
              <a:gd name="connsiteY0" fmla="*/ 55676 h 84586"/>
              <a:gd name="connsiteX1" fmla="*/ 71874 w 164979"/>
              <a:gd name="connsiteY1" fmla="*/ 28689 h 84586"/>
              <a:gd name="connsiteX2" fmla="*/ 60761 w 164979"/>
              <a:gd name="connsiteY2" fmla="*/ 47739 h 84586"/>
              <a:gd name="connsiteX3" fmla="*/ 46474 w 164979"/>
              <a:gd name="connsiteY3" fmla="*/ 84251 h 84586"/>
              <a:gd name="connsiteX4" fmla="*/ 40124 w 164979"/>
              <a:gd name="connsiteY4" fmla="*/ 62026 h 84586"/>
              <a:gd name="connsiteX5" fmla="*/ 3611 w 164979"/>
              <a:gd name="connsiteY5" fmla="*/ 114 h 84586"/>
              <a:gd name="connsiteX6" fmla="*/ 163949 w 164979"/>
              <a:gd name="connsiteY6" fmla="*/ 55676 h 8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979" h="84586">
                <a:moveTo>
                  <a:pt x="163949" y="55676"/>
                </a:moveTo>
                <a:cubicBezTo>
                  <a:pt x="175326" y="60438"/>
                  <a:pt x="89072" y="30012"/>
                  <a:pt x="71874" y="28689"/>
                </a:cubicBezTo>
                <a:cubicBezTo>
                  <a:pt x="54676" y="27366"/>
                  <a:pt x="64994" y="38479"/>
                  <a:pt x="60761" y="47739"/>
                </a:cubicBezTo>
                <a:cubicBezTo>
                  <a:pt x="56528" y="56999"/>
                  <a:pt x="49913" y="81870"/>
                  <a:pt x="46474" y="84251"/>
                </a:cubicBezTo>
                <a:cubicBezTo>
                  <a:pt x="43035" y="86632"/>
                  <a:pt x="47268" y="76049"/>
                  <a:pt x="40124" y="62026"/>
                </a:cubicBezTo>
                <a:cubicBezTo>
                  <a:pt x="32980" y="48003"/>
                  <a:pt x="-13058" y="3024"/>
                  <a:pt x="3611" y="114"/>
                </a:cubicBezTo>
                <a:cubicBezTo>
                  <a:pt x="20280" y="-2796"/>
                  <a:pt x="152572" y="50914"/>
                  <a:pt x="163949" y="55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00C77022-A9FB-4EEE-8AF4-57D9BE9DA6B5}"/>
              </a:ext>
            </a:extLst>
          </p:cNvPr>
          <p:cNvSpPr/>
          <p:nvPr/>
        </p:nvSpPr>
        <p:spPr>
          <a:xfrm>
            <a:off x="7523163" y="3165475"/>
            <a:ext cx="119114" cy="22107"/>
          </a:xfrm>
          <a:custGeom>
            <a:avLst/>
            <a:gdLst>
              <a:gd name="connsiteX0" fmla="*/ 0 w 119114"/>
              <a:gd name="connsiteY0" fmla="*/ 0 h 22107"/>
              <a:gd name="connsiteX1" fmla="*/ 76200 w 119114"/>
              <a:gd name="connsiteY1" fmla="*/ 20638 h 22107"/>
              <a:gd name="connsiteX2" fmla="*/ 119062 w 119114"/>
              <a:gd name="connsiteY2" fmla="*/ 19050 h 22107"/>
              <a:gd name="connsiteX3" fmla="*/ 85725 w 119114"/>
              <a:gd name="connsiteY3" fmla="*/ 7938 h 22107"/>
              <a:gd name="connsiteX4" fmla="*/ 0 w 119114"/>
              <a:gd name="connsiteY4" fmla="*/ 0 h 2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14" h="22107">
                <a:moveTo>
                  <a:pt x="0" y="0"/>
                </a:moveTo>
                <a:cubicBezTo>
                  <a:pt x="28178" y="8731"/>
                  <a:pt x="56356" y="17463"/>
                  <a:pt x="76200" y="20638"/>
                </a:cubicBezTo>
                <a:cubicBezTo>
                  <a:pt x="96044" y="23813"/>
                  <a:pt x="117474" y="21167"/>
                  <a:pt x="119062" y="19050"/>
                </a:cubicBezTo>
                <a:cubicBezTo>
                  <a:pt x="120650" y="16933"/>
                  <a:pt x="85725" y="7938"/>
                  <a:pt x="85725" y="793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65EA50F6-2C30-4248-8538-F13E68E94543}"/>
              </a:ext>
            </a:extLst>
          </p:cNvPr>
          <p:cNvSpPr/>
          <p:nvPr/>
        </p:nvSpPr>
        <p:spPr>
          <a:xfrm>
            <a:off x="7549462" y="3227388"/>
            <a:ext cx="116576" cy="52488"/>
          </a:xfrm>
          <a:custGeom>
            <a:avLst/>
            <a:gdLst>
              <a:gd name="connsiteX0" fmla="*/ 124513 w 125106"/>
              <a:gd name="connsiteY0" fmla="*/ 81 h 55744"/>
              <a:gd name="connsiteX1" fmla="*/ 2276 w 125106"/>
              <a:gd name="connsiteY1" fmla="*/ 54056 h 55744"/>
              <a:gd name="connsiteX2" fmla="*/ 48313 w 125106"/>
              <a:gd name="connsiteY2" fmla="*/ 41356 h 55744"/>
              <a:gd name="connsiteX3" fmla="*/ 124513 w 125106"/>
              <a:gd name="connsiteY3" fmla="*/ 81 h 5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106" h="55744">
                <a:moveTo>
                  <a:pt x="124513" y="81"/>
                </a:moveTo>
                <a:cubicBezTo>
                  <a:pt x="116840" y="2198"/>
                  <a:pt x="14976" y="47177"/>
                  <a:pt x="2276" y="54056"/>
                </a:cubicBezTo>
                <a:cubicBezTo>
                  <a:pt x="-10424" y="60935"/>
                  <a:pt x="33496" y="44796"/>
                  <a:pt x="48313" y="41356"/>
                </a:cubicBezTo>
                <a:cubicBezTo>
                  <a:pt x="63130" y="37916"/>
                  <a:pt x="132186" y="-2036"/>
                  <a:pt x="124513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D0BD0D54-EE25-4B28-9117-B48404300EB1}"/>
              </a:ext>
            </a:extLst>
          </p:cNvPr>
          <p:cNvSpPr/>
          <p:nvPr/>
        </p:nvSpPr>
        <p:spPr>
          <a:xfrm>
            <a:off x="6923362" y="2916736"/>
            <a:ext cx="61787" cy="275630"/>
          </a:xfrm>
          <a:custGeom>
            <a:avLst/>
            <a:gdLst>
              <a:gd name="connsiteX0" fmla="*/ 61638 w 61787"/>
              <a:gd name="connsiteY0" fmla="*/ 31 h 275630"/>
              <a:gd name="connsiteX1" fmla="*/ 19305 w 61787"/>
              <a:gd name="connsiteY1" fmla="*/ 116447 h 275630"/>
              <a:gd name="connsiteX2" fmla="*/ 19305 w 61787"/>
              <a:gd name="connsiteY2" fmla="*/ 273081 h 275630"/>
              <a:gd name="connsiteX3" fmla="*/ 19305 w 61787"/>
              <a:gd name="connsiteY3" fmla="*/ 207464 h 275630"/>
              <a:gd name="connsiteX4" fmla="*/ 2371 w 61787"/>
              <a:gd name="connsiteY4" fmla="*/ 127031 h 275630"/>
              <a:gd name="connsiteX5" fmla="*/ 61638 w 61787"/>
              <a:gd name="connsiteY5" fmla="*/ 31 h 27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787" h="275630">
                <a:moveTo>
                  <a:pt x="61638" y="31"/>
                </a:moveTo>
                <a:cubicBezTo>
                  <a:pt x="64460" y="-1733"/>
                  <a:pt x="26360" y="70939"/>
                  <a:pt x="19305" y="116447"/>
                </a:cubicBezTo>
                <a:cubicBezTo>
                  <a:pt x="12250" y="161955"/>
                  <a:pt x="19305" y="273081"/>
                  <a:pt x="19305" y="273081"/>
                </a:cubicBezTo>
                <a:cubicBezTo>
                  <a:pt x="19305" y="288250"/>
                  <a:pt x="22127" y="231806"/>
                  <a:pt x="19305" y="207464"/>
                </a:cubicBezTo>
                <a:cubicBezTo>
                  <a:pt x="16483" y="183122"/>
                  <a:pt x="-7507" y="158076"/>
                  <a:pt x="2371" y="127031"/>
                </a:cubicBezTo>
                <a:cubicBezTo>
                  <a:pt x="12249" y="95987"/>
                  <a:pt x="58816" y="1795"/>
                  <a:pt x="61638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F946D6AA-8CA1-47B0-B3A3-F7A9DF5051DE}"/>
              </a:ext>
            </a:extLst>
          </p:cNvPr>
          <p:cNvSpPr/>
          <p:nvPr/>
        </p:nvSpPr>
        <p:spPr>
          <a:xfrm>
            <a:off x="6752156" y="2836228"/>
            <a:ext cx="125099" cy="311765"/>
          </a:xfrm>
          <a:custGeom>
            <a:avLst/>
            <a:gdLst>
              <a:gd name="connsiteX0" fmla="*/ 11 w 125099"/>
              <a:gd name="connsiteY0" fmla="*/ 105 h 311765"/>
              <a:gd name="connsiteX1" fmla="*/ 93144 w 125099"/>
              <a:gd name="connsiteY1" fmla="*/ 120755 h 311765"/>
              <a:gd name="connsiteX2" fmla="*/ 124894 w 125099"/>
              <a:gd name="connsiteY2" fmla="*/ 309139 h 311765"/>
              <a:gd name="connsiteX3" fmla="*/ 105844 w 125099"/>
              <a:gd name="connsiteY3" fmla="*/ 222355 h 311765"/>
              <a:gd name="connsiteX4" fmla="*/ 86794 w 125099"/>
              <a:gd name="connsiteY4" fmla="*/ 101705 h 311765"/>
              <a:gd name="connsiteX5" fmla="*/ 11 w 125099"/>
              <a:gd name="connsiteY5" fmla="*/ 105 h 311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099" h="311765">
                <a:moveTo>
                  <a:pt x="11" y="105"/>
                </a:moveTo>
                <a:cubicBezTo>
                  <a:pt x="1069" y="3280"/>
                  <a:pt x="72330" y="69249"/>
                  <a:pt x="93144" y="120755"/>
                </a:cubicBezTo>
                <a:cubicBezTo>
                  <a:pt x="113958" y="172261"/>
                  <a:pt x="122777" y="292206"/>
                  <a:pt x="124894" y="309139"/>
                </a:cubicBezTo>
                <a:cubicBezTo>
                  <a:pt x="127011" y="326072"/>
                  <a:pt x="112194" y="256927"/>
                  <a:pt x="105844" y="222355"/>
                </a:cubicBezTo>
                <a:cubicBezTo>
                  <a:pt x="99494" y="187783"/>
                  <a:pt x="101963" y="137335"/>
                  <a:pt x="86794" y="101705"/>
                </a:cubicBezTo>
                <a:cubicBezTo>
                  <a:pt x="71625" y="66075"/>
                  <a:pt x="-1047" y="-3070"/>
                  <a:pt x="11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593C30CF-4BF8-436C-AC9B-CC741ED9D224}"/>
              </a:ext>
            </a:extLst>
          </p:cNvPr>
          <p:cNvSpPr/>
          <p:nvPr/>
        </p:nvSpPr>
        <p:spPr>
          <a:xfrm>
            <a:off x="7016122" y="3443253"/>
            <a:ext cx="26563" cy="179672"/>
          </a:xfrm>
          <a:custGeom>
            <a:avLst/>
            <a:gdLst>
              <a:gd name="connsiteX0" fmla="*/ 4861 w 26563"/>
              <a:gd name="connsiteY0" fmla="*/ 2680 h 179672"/>
              <a:gd name="connsiteX1" fmla="*/ 23911 w 26563"/>
              <a:gd name="connsiteY1" fmla="*/ 174130 h 179672"/>
              <a:gd name="connsiteX2" fmla="*/ 23911 w 26563"/>
              <a:gd name="connsiteY2" fmla="*/ 131797 h 179672"/>
              <a:gd name="connsiteX3" fmla="*/ 628 w 26563"/>
              <a:gd name="connsiteY3" fmla="*/ 72530 h 179672"/>
              <a:gd name="connsiteX4" fmla="*/ 4861 w 26563"/>
              <a:gd name="connsiteY4" fmla="*/ 2680 h 179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63" h="179672">
                <a:moveTo>
                  <a:pt x="4861" y="2680"/>
                </a:moveTo>
                <a:cubicBezTo>
                  <a:pt x="8742" y="19613"/>
                  <a:pt x="20736" y="152611"/>
                  <a:pt x="23911" y="174130"/>
                </a:cubicBezTo>
                <a:cubicBezTo>
                  <a:pt x="27086" y="195649"/>
                  <a:pt x="27792" y="148730"/>
                  <a:pt x="23911" y="131797"/>
                </a:cubicBezTo>
                <a:cubicBezTo>
                  <a:pt x="20031" y="114864"/>
                  <a:pt x="2392" y="91227"/>
                  <a:pt x="628" y="72530"/>
                </a:cubicBezTo>
                <a:cubicBezTo>
                  <a:pt x="-1136" y="53833"/>
                  <a:pt x="980" y="-14253"/>
                  <a:pt x="4861" y="2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104A98E1-C28D-4507-84A5-A34B7C7466F0}"/>
              </a:ext>
            </a:extLst>
          </p:cNvPr>
          <p:cNvSpPr/>
          <p:nvPr/>
        </p:nvSpPr>
        <p:spPr>
          <a:xfrm>
            <a:off x="6819887" y="3377527"/>
            <a:ext cx="25462" cy="220908"/>
          </a:xfrm>
          <a:custGeom>
            <a:avLst/>
            <a:gdLst>
              <a:gd name="connsiteX0" fmla="*/ 14830 w 25462"/>
              <a:gd name="connsiteY0" fmla="*/ 673 h 220908"/>
              <a:gd name="connsiteX1" fmla="*/ 25413 w 25462"/>
              <a:gd name="connsiteY1" fmla="*/ 214456 h 220908"/>
              <a:gd name="connsiteX2" fmla="*/ 10596 w 25462"/>
              <a:gd name="connsiteY2" fmla="*/ 163656 h 220908"/>
              <a:gd name="connsiteX3" fmla="*/ 13 w 25462"/>
              <a:gd name="connsiteY3" fmla="*/ 146723 h 220908"/>
              <a:gd name="connsiteX4" fmla="*/ 14830 w 25462"/>
              <a:gd name="connsiteY4" fmla="*/ 673 h 22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62" h="220908">
                <a:moveTo>
                  <a:pt x="14830" y="673"/>
                </a:moveTo>
                <a:cubicBezTo>
                  <a:pt x="19063" y="11962"/>
                  <a:pt x="26119" y="187292"/>
                  <a:pt x="25413" y="214456"/>
                </a:cubicBezTo>
                <a:cubicBezTo>
                  <a:pt x="24707" y="241620"/>
                  <a:pt x="14829" y="174945"/>
                  <a:pt x="10596" y="163656"/>
                </a:cubicBezTo>
                <a:cubicBezTo>
                  <a:pt x="6363" y="152367"/>
                  <a:pt x="-340" y="170006"/>
                  <a:pt x="13" y="146723"/>
                </a:cubicBezTo>
                <a:cubicBezTo>
                  <a:pt x="366" y="123440"/>
                  <a:pt x="10597" y="-10616"/>
                  <a:pt x="14830" y="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29240917-9106-4A15-B2E5-67207930CFE9}"/>
              </a:ext>
            </a:extLst>
          </p:cNvPr>
          <p:cNvSpPr/>
          <p:nvPr/>
        </p:nvSpPr>
        <p:spPr>
          <a:xfrm>
            <a:off x="6517949" y="3746499"/>
            <a:ext cx="202856" cy="345079"/>
          </a:xfrm>
          <a:custGeom>
            <a:avLst/>
            <a:gdLst>
              <a:gd name="connsiteX0" fmla="*/ 153784 w 202856"/>
              <a:gd name="connsiteY0" fmla="*/ 1 h 345079"/>
              <a:gd name="connsiteX1" fmla="*/ 11968 w 202856"/>
              <a:gd name="connsiteY1" fmla="*/ 135468 h 345079"/>
              <a:gd name="connsiteX2" fmla="*/ 11968 w 202856"/>
              <a:gd name="connsiteY2" fmla="*/ 283634 h 345079"/>
              <a:gd name="connsiteX3" fmla="*/ 47951 w 202856"/>
              <a:gd name="connsiteY3" fmla="*/ 304801 h 345079"/>
              <a:gd name="connsiteX4" fmla="*/ 202468 w 202856"/>
              <a:gd name="connsiteY4" fmla="*/ 345018 h 345079"/>
              <a:gd name="connsiteX5" fmla="*/ 90284 w 202856"/>
              <a:gd name="connsiteY5" fmla="*/ 313268 h 345079"/>
              <a:gd name="connsiteX6" fmla="*/ 33134 w 202856"/>
              <a:gd name="connsiteY6" fmla="*/ 285751 h 345079"/>
              <a:gd name="connsiteX7" fmla="*/ 22551 w 202856"/>
              <a:gd name="connsiteY7" fmla="*/ 264584 h 345079"/>
              <a:gd name="connsiteX8" fmla="*/ 39484 w 202856"/>
              <a:gd name="connsiteY8" fmla="*/ 133351 h 345079"/>
              <a:gd name="connsiteX9" fmla="*/ 153784 w 202856"/>
              <a:gd name="connsiteY9" fmla="*/ 1 h 345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856" h="345079">
                <a:moveTo>
                  <a:pt x="153784" y="1"/>
                </a:moveTo>
                <a:cubicBezTo>
                  <a:pt x="149198" y="354"/>
                  <a:pt x="35604" y="88196"/>
                  <a:pt x="11968" y="135468"/>
                </a:cubicBezTo>
                <a:cubicBezTo>
                  <a:pt x="-11668" y="182740"/>
                  <a:pt x="5971" y="255412"/>
                  <a:pt x="11968" y="283634"/>
                </a:cubicBezTo>
                <a:cubicBezTo>
                  <a:pt x="17965" y="311856"/>
                  <a:pt x="16201" y="294570"/>
                  <a:pt x="47951" y="304801"/>
                </a:cubicBezTo>
                <a:cubicBezTo>
                  <a:pt x="79701" y="315032"/>
                  <a:pt x="195413" y="343607"/>
                  <a:pt x="202468" y="345018"/>
                </a:cubicBezTo>
                <a:cubicBezTo>
                  <a:pt x="209524" y="346429"/>
                  <a:pt x="118506" y="323146"/>
                  <a:pt x="90284" y="313268"/>
                </a:cubicBezTo>
                <a:cubicBezTo>
                  <a:pt x="62062" y="303390"/>
                  <a:pt x="44423" y="293865"/>
                  <a:pt x="33134" y="285751"/>
                </a:cubicBezTo>
                <a:cubicBezTo>
                  <a:pt x="21845" y="277637"/>
                  <a:pt x="21493" y="289984"/>
                  <a:pt x="22551" y="264584"/>
                </a:cubicBezTo>
                <a:cubicBezTo>
                  <a:pt x="23609" y="239184"/>
                  <a:pt x="17965" y="176742"/>
                  <a:pt x="39484" y="133351"/>
                </a:cubicBezTo>
                <a:cubicBezTo>
                  <a:pt x="61003" y="89960"/>
                  <a:pt x="158370" y="-352"/>
                  <a:pt x="15378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8CCE5E1E-C32F-4F83-B426-11B120120504}"/>
              </a:ext>
            </a:extLst>
          </p:cNvPr>
          <p:cNvSpPr/>
          <p:nvPr/>
        </p:nvSpPr>
        <p:spPr>
          <a:xfrm>
            <a:off x="7228409" y="3848095"/>
            <a:ext cx="58761" cy="210448"/>
          </a:xfrm>
          <a:custGeom>
            <a:avLst/>
            <a:gdLst>
              <a:gd name="connsiteX0" fmla="*/ 8 w 58761"/>
              <a:gd name="connsiteY0" fmla="*/ 5 h 210448"/>
              <a:gd name="connsiteX1" fmla="*/ 50808 w 58761"/>
              <a:gd name="connsiteY1" fmla="*/ 93138 h 210448"/>
              <a:gd name="connsiteX2" fmla="*/ 44458 w 58761"/>
              <a:gd name="connsiteY2" fmla="*/ 209555 h 210448"/>
              <a:gd name="connsiteX3" fmla="*/ 55041 w 58761"/>
              <a:gd name="connsiteY3" fmla="*/ 143938 h 210448"/>
              <a:gd name="connsiteX4" fmla="*/ 55041 w 58761"/>
              <a:gd name="connsiteY4" fmla="*/ 88905 h 210448"/>
              <a:gd name="connsiteX5" fmla="*/ 8 w 58761"/>
              <a:gd name="connsiteY5" fmla="*/ 5 h 210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761" h="210448">
                <a:moveTo>
                  <a:pt x="8" y="5"/>
                </a:moveTo>
                <a:cubicBezTo>
                  <a:pt x="-697" y="710"/>
                  <a:pt x="43400" y="58213"/>
                  <a:pt x="50808" y="93138"/>
                </a:cubicBezTo>
                <a:cubicBezTo>
                  <a:pt x="58216" y="128063"/>
                  <a:pt x="43752" y="201088"/>
                  <a:pt x="44458" y="209555"/>
                </a:cubicBezTo>
                <a:cubicBezTo>
                  <a:pt x="45164" y="218022"/>
                  <a:pt x="53277" y="164046"/>
                  <a:pt x="55041" y="143938"/>
                </a:cubicBezTo>
                <a:cubicBezTo>
                  <a:pt x="56805" y="123830"/>
                  <a:pt x="62449" y="112894"/>
                  <a:pt x="55041" y="88905"/>
                </a:cubicBezTo>
                <a:cubicBezTo>
                  <a:pt x="47633" y="64916"/>
                  <a:pt x="713" y="-700"/>
                  <a:pt x="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E1C40F39-AAE8-4AD6-BD43-7D6D79D66DE9}"/>
              </a:ext>
            </a:extLst>
          </p:cNvPr>
          <p:cNvSpPr/>
          <p:nvPr/>
        </p:nvSpPr>
        <p:spPr>
          <a:xfrm>
            <a:off x="6997650" y="3688614"/>
            <a:ext cx="81497" cy="191237"/>
          </a:xfrm>
          <a:custGeom>
            <a:avLst/>
            <a:gdLst>
              <a:gd name="connsiteX0" fmla="*/ 50 w 81497"/>
              <a:gd name="connsiteY0" fmla="*/ 191236 h 191237"/>
              <a:gd name="connsiteX1" fmla="*/ 78367 w 81497"/>
              <a:gd name="connsiteY1" fmla="*/ 121386 h 191237"/>
              <a:gd name="connsiteX2" fmla="*/ 61433 w 81497"/>
              <a:gd name="connsiteY2" fmla="*/ 108686 h 191237"/>
              <a:gd name="connsiteX3" fmla="*/ 19100 w 81497"/>
              <a:gd name="connsiteY3" fmla="*/ 736 h 191237"/>
              <a:gd name="connsiteX4" fmla="*/ 25450 w 81497"/>
              <a:gd name="connsiteY4" fmla="*/ 64236 h 191237"/>
              <a:gd name="connsiteX5" fmla="*/ 65667 w 81497"/>
              <a:gd name="connsiteY5" fmla="*/ 123503 h 191237"/>
              <a:gd name="connsiteX6" fmla="*/ 50 w 81497"/>
              <a:gd name="connsiteY6" fmla="*/ 191236 h 19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497" h="191237">
                <a:moveTo>
                  <a:pt x="50" y="191236"/>
                </a:moveTo>
                <a:cubicBezTo>
                  <a:pt x="2167" y="190883"/>
                  <a:pt x="68137" y="135144"/>
                  <a:pt x="78367" y="121386"/>
                </a:cubicBezTo>
                <a:cubicBezTo>
                  <a:pt x="88598" y="107628"/>
                  <a:pt x="71311" y="128794"/>
                  <a:pt x="61433" y="108686"/>
                </a:cubicBezTo>
                <a:cubicBezTo>
                  <a:pt x="51555" y="88578"/>
                  <a:pt x="25097" y="8144"/>
                  <a:pt x="19100" y="736"/>
                </a:cubicBezTo>
                <a:cubicBezTo>
                  <a:pt x="13103" y="-6672"/>
                  <a:pt x="17689" y="43775"/>
                  <a:pt x="25450" y="64236"/>
                </a:cubicBezTo>
                <a:cubicBezTo>
                  <a:pt x="33211" y="84697"/>
                  <a:pt x="68842" y="106923"/>
                  <a:pt x="65667" y="123503"/>
                </a:cubicBezTo>
                <a:cubicBezTo>
                  <a:pt x="62492" y="140083"/>
                  <a:pt x="-2067" y="191589"/>
                  <a:pt x="50" y="191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4F9058A4-A46D-4D52-B964-A6153367CAA7}"/>
              </a:ext>
            </a:extLst>
          </p:cNvPr>
          <p:cNvSpPr/>
          <p:nvPr/>
        </p:nvSpPr>
        <p:spPr>
          <a:xfrm>
            <a:off x="6876558" y="3657459"/>
            <a:ext cx="73179" cy="219602"/>
          </a:xfrm>
          <a:custGeom>
            <a:avLst/>
            <a:gdLst>
              <a:gd name="connsiteX0" fmla="*/ 4725 w 73179"/>
              <a:gd name="connsiteY0" fmla="*/ 141 h 219602"/>
              <a:gd name="connsiteX1" fmla="*/ 2609 w 73179"/>
              <a:gd name="connsiteY1" fmla="*/ 158891 h 219602"/>
              <a:gd name="connsiteX2" fmla="*/ 47059 w 73179"/>
              <a:gd name="connsiteY2" fmla="*/ 203341 h 219602"/>
              <a:gd name="connsiteX3" fmla="*/ 72459 w 73179"/>
              <a:gd name="connsiteY3" fmla="*/ 218158 h 219602"/>
              <a:gd name="connsiteX4" fmla="*/ 19542 w 73179"/>
              <a:gd name="connsiteY4" fmla="*/ 171591 h 219602"/>
              <a:gd name="connsiteX5" fmla="*/ 492 w 73179"/>
              <a:gd name="connsiteY5" fmla="*/ 131374 h 219602"/>
              <a:gd name="connsiteX6" fmla="*/ 4725 w 73179"/>
              <a:gd name="connsiteY6" fmla="*/ 141 h 219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179" h="219602">
                <a:moveTo>
                  <a:pt x="4725" y="141"/>
                </a:moveTo>
                <a:cubicBezTo>
                  <a:pt x="5078" y="4727"/>
                  <a:pt x="-4447" y="125024"/>
                  <a:pt x="2609" y="158891"/>
                </a:cubicBezTo>
                <a:cubicBezTo>
                  <a:pt x="9665" y="192758"/>
                  <a:pt x="35417" y="193463"/>
                  <a:pt x="47059" y="203341"/>
                </a:cubicBezTo>
                <a:cubicBezTo>
                  <a:pt x="58701" y="213219"/>
                  <a:pt x="77045" y="223450"/>
                  <a:pt x="72459" y="218158"/>
                </a:cubicBezTo>
                <a:cubicBezTo>
                  <a:pt x="67873" y="212866"/>
                  <a:pt x="31536" y="186055"/>
                  <a:pt x="19542" y="171591"/>
                </a:cubicBezTo>
                <a:cubicBezTo>
                  <a:pt x="7548" y="157127"/>
                  <a:pt x="845" y="158891"/>
                  <a:pt x="492" y="131374"/>
                </a:cubicBezTo>
                <a:cubicBezTo>
                  <a:pt x="139" y="103857"/>
                  <a:pt x="4372" y="-4445"/>
                  <a:pt x="4725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6E2E94E4-7BAC-44B3-9C19-B1D38C058326}"/>
              </a:ext>
            </a:extLst>
          </p:cNvPr>
          <p:cNvSpPr/>
          <p:nvPr/>
        </p:nvSpPr>
        <p:spPr>
          <a:xfrm>
            <a:off x="7092950" y="3663771"/>
            <a:ext cx="61543" cy="112497"/>
          </a:xfrm>
          <a:custGeom>
            <a:avLst/>
            <a:gdLst>
              <a:gd name="connsiteX0" fmla="*/ 29633 w 61543"/>
              <a:gd name="connsiteY0" fmla="*/ 179 h 112497"/>
              <a:gd name="connsiteX1" fmla="*/ 21167 w 61543"/>
              <a:gd name="connsiteY1" fmla="*/ 78496 h 112497"/>
              <a:gd name="connsiteX2" fmla="*/ 61383 w 61543"/>
              <a:gd name="connsiteY2" fmla="*/ 112362 h 112497"/>
              <a:gd name="connsiteX3" fmla="*/ 33867 w 61543"/>
              <a:gd name="connsiteY3" fmla="*/ 89079 h 112497"/>
              <a:gd name="connsiteX4" fmla="*/ 0 w 61543"/>
              <a:gd name="connsiteY4" fmla="*/ 57329 h 112497"/>
              <a:gd name="connsiteX5" fmla="*/ 29633 w 61543"/>
              <a:gd name="connsiteY5" fmla="*/ 179 h 112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543" h="112497">
                <a:moveTo>
                  <a:pt x="29633" y="179"/>
                </a:moveTo>
                <a:cubicBezTo>
                  <a:pt x="33161" y="3707"/>
                  <a:pt x="15875" y="59799"/>
                  <a:pt x="21167" y="78496"/>
                </a:cubicBezTo>
                <a:cubicBezTo>
                  <a:pt x="26459" y="97193"/>
                  <a:pt x="59266" y="110598"/>
                  <a:pt x="61383" y="112362"/>
                </a:cubicBezTo>
                <a:cubicBezTo>
                  <a:pt x="63500" y="114126"/>
                  <a:pt x="44097" y="98251"/>
                  <a:pt x="33867" y="89079"/>
                </a:cubicBezTo>
                <a:cubicBezTo>
                  <a:pt x="23637" y="79907"/>
                  <a:pt x="0" y="68618"/>
                  <a:pt x="0" y="57329"/>
                </a:cubicBezTo>
                <a:cubicBezTo>
                  <a:pt x="0" y="46040"/>
                  <a:pt x="26105" y="-3349"/>
                  <a:pt x="29633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9ACB0BEC-4EE2-4131-9309-344040214967}"/>
              </a:ext>
            </a:extLst>
          </p:cNvPr>
          <p:cNvSpPr/>
          <p:nvPr/>
        </p:nvSpPr>
        <p:spPr>
          <a:xfrm>
            <a:off x="6767495" y="3748086"/>
            <a:ext cx="54183" cy="128604"/>
          </a:xfrm>
          <a:custGeom>
            <a:avLst/>
            <a:gdLst>
              <a:gd name="connsiteX0" fmla="*/ 53993 w 54183"/>
              <a:gd name="connsiteY0" fmla="*/ 2 h 128604"/>
              <a:gd name="connsiteX1" fmla="*/ 18 w 54183"/>
              <a:gd name="connsiteY1" fmla="*/ 93664 h 128604"/>
              <a:gd name="connsiteX2" fmla="*/ 47643 w 54183"/>
              <a:gd name="connsiteY2" fmla="*/ 128589 h 128604"/>
              <a:gd name="connsiteX3" fmla="*/ 19068 w 54183"/>
              <a:gd name="connsiteY3" fmla="*/ 96839 h 128604"/>
              <a:gd name="connsiteX4" fmla="*/ 53993 w 54183"/>
              <a:gd name="connsiteY4" fmla="*/ 2 h 128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83" h="128604">
                <a:moveTo>
                  <a:pt x="53993" y="2"/>
                </a:moveTo>
                <a:cubicBezTo>
                  <a:pt x="50818" y="-527"/>
                  <a:pt x="1076" y="72233"/>
                  <a:pt x="18" y="93664"/>
                </a:cubicBezTo>
                <a:cubicBezTo>
                  <a:pt x="-1040" y="115095"/>
                  <a:pt x="44468" y="128060"/>
                  <a:pt x="47643" y="128589"/>
                </a:cubicBezTo>
                <a:cubicBezTo>
                  <a:pt x="50818" y="129118"/>
                  <a:pt x="18539" y="115624"/>
                  <a:pt x="19068" y="96839"/>
                </a:cubicBezTo>
                <a:cubicBezTo>
                  <a:pt x="19597" y="78054"/>
                  <a:pt x="57168" y="531"/>
                  <a:pt x="5399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AC723A92-1D1F-43D1-82B7-141B65B2CB4F}"/>
              </a:ext>
            </a:extLst>
          </p:cNvPr>
          <p:cNvSpPr/>
          <p:nvPr/>
        </p:nvSpPr>
        <p:spPr>
          <a:xfrm>
            <a:off x="6673642" y="3946535"/>
            <a:ext cx="208189" cy="117957"/>
          </a:xfrm>
          <a:custGeom>
            <a:avLst/>
            <a:gdLst>
              <a:gd name="connsiteX0" fmla="*/ 49421 w 208189"/>
              <a:gd name="connsiteY0" fmla="*/ 117465 h 117957"/>
              <a:gd name="connsiteX1" fmla="*/ 208 w 208189"/>
              <a:gd name="connsiteY1" fmla="*/ 69840 h 117957"/>
              <a:gd name="connsiteX2" fmla="*/ 71646 w 208189"/>
              <a:gd name="connsiteY2" fmla="*/ 9515 h 117957"/>
              <a:gd name="connsiteX3" fmla="*/ 163721 w 208189"/>
              <a:gd name="connsiteY3" fmla="*/ 1578 h 117957"/>
              <a:gd name="connsiteX4" fmla="*/ 185946 w 208189"/>
              <a:gd name="connsiteY4" fmla="*/ 6340 h 117957"/>
              <a:gd name="connsiteX5" fmla="*/ 208171 w 208189"/>
              <a:gd name="connsiteY5" fmla="*/ 14278 h 117957"/>
              <a:gd name="connsiteX6" fmla="*/ 187533 w 208189"/>
              <a:gd name="connsiteY6" fmla="*/ 3165 h 117957"/>
              <a:gd name="connsiteX7" fmla="*/ 97046 w 208189"/>
              <a:gd name="connsiteY7" fmla="*/ 3165 h 117957"/>
              <a:gd name="connsiteX8" fmla="*/ 36721 w 208189"/>
              <a:gd name="connsiteY8" fmla="*/ 39678 h 117957"/>
              <a:gd name="connsiteX9" fmla="*/ 49421 w 208189"/>
              <a:gd name="connsiteY9" fmla="*/ 117465 h 117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8189" h="117957">
                <a:moveTo>
                  <a:pt x="49421" y="117465"/>
                </a:moveTo>
                <a:cubicBezTo>
                  <a:pt x="43335" y="122492"/>
                  <a:pt x="-3496" y="87832"/>
                  <a:pt x="208" y="69840"/>
                </a:cubicBezTo>
                <a:cubicBezTo>
                  <a:pt x="3912" y="51848"/>
                  <a:pt x="44394" y="20892"/>
                  <a:pt x="71646" y="9515"/>
                </a:cubicBezTo>
                <a:cubicBezTo>
                  <a:pt x="98898" y="-1862"/>
                  <a:pt x="144671" y="2107"/>
                  <a:pt x="163721" y="1578"/>
                </a:cubicBezTo>
                <a:cubicBezTo>
                  <a:pt x="182771" y="1049"/>
                  <a:pt x="178538" y="4223"/>
                  <a:pt x="185946" y="6340"/>
                </a:cubicBezTo>
                <a:cubicBezTo>
                  <a:pt x="193354" y="8457"/>
                  <a:pt x="207907" y="14807"/>
                  <a:pt x="208171" y="14278"/>
                </a:cubicBezTo>
                <a:cubicBezTo>
                  <a:pt x="208436" y="13749"/>
                  <a:pt x="206054" y="5017"/>
                  <a:pt x="187533" y="3165"/>
                </a:cubicBezTo>
                <a:cubicBezTo>
                  <a:pt x="169012" y="1313"/>
                  <a:pt x="122181" y="-2921"/>
                  <a:pt x="97046" y="3165"/>
                </a:cubicBezTo>
                <a:cubicBezTo>
                  <a:pt x="71911" y="9250"/>
                  <a:pt x="48098" y="24861"/>
                  <a:pt x="36721" y="39678"/>
                </a:cubicBezTo>
                <a:cubicBezTo>
                  <a:pt x="25344" y="54495"/>
                  <a:pt x="55507" y="112438"/>
                  <a:pt x="49421" y="117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0BB6515B-418D-46F0-A654-43D21A005D89}"/>
              </a:ext>
            </a:extLst>
          </p:cNvPr>
          <p:cNvSpPr/>
          <p:nvPr/>
        </p:nvSpPr>
        <p:spPr>
          <a:xfrm>
            <a:off x="7036741" y="3942385"/>
            <a:ext cx="140693" cy="48657"/>
          </a:xfrm>
          <a:custGeom>
            <a:avLst/>
            <a:gdLst>
              <a:gd name="connsiteX0" fmla="*/ 647 w 140693"/>
              <a:gd name="connsiteY0" fmla="*/ 40653 h 48657"/>
              <a:gd name="connsiteX1" fmla="*/ 86372 w 140693"/>
              <a:gd name="connsiteY1" fmla="*/ 965 h 48657"/>
              <a:gd name="connsiteX2" fmla="*/ 118122 w 140693"/>
              <a:gd name="connsiteY2" fmla="*/ 15253 h 48657"/>
              <a:gd name="connsiteX3" fmla="*/ 140347 w 140693"/>
              <a:gd name="connsiteY3" fmla="*/ 48590 h 48657"/>
              <a:gd name="connsiteX4" fmla="*/ 100659 w 140693"/>
              <a:gd name="connsiteY4" fmla="*/ 5728 h 48657"/>
              <a:gd name="connsiteX5" fmla="*/ 49859 w 140693"/>
              <a:gd name="connsiteY5" fmla="*/ 12078 h 48657"/>
              <a:gd name="connsiteX6" fmla="*/ 647 w 140693"/>
              <a:gd name="connsiteY6" fmla="*/ 40653 h 48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693" h="48657">
                <a:moveTo>
                  <a:pt x="647" y="40653"/>
                </a:moveTo>
                <a:cubicBezTo>
                  <a:pt x="6732" y="38801"/>
                  <a:pt x="66793" y="5198"/>
                  <a:pt x="86372" y="965"/>
                </a:cubicBezTo>
                <a:cubicBezTo>
                  <a:pt x="105951" y="-3268"/>
                  <a:pt x="109126" y="7315"/>
                  <a:pt x="118122" y="15253"/>
                </a:cubicBezTo>
                <a:cubicBezTo>
                  <a:pt x="127118" y="23190"/>
                  <a:pt x="143257" y="50177"/>
                  <a:pt x="140347" y="48590"/>
                </a:cubicBezTo>
                <a:cubicBezTo>
                  <a:pt x="137437" y="47003"/>
                  <a:pt x="115740" y="11813"/>
                  <a:pt x="100659" y="5728"/>
                </a:cubicBezTo>
                <a:cubicBezTo>
                  <a:pt x="85578" y="-357"/>
                  <a:pt x="66792" y="6257"/>
                  <a:pt x="49859" y="12078"/>
                </a:cubicBezTo>
                <a:cubicBezTo>
                  <a:pt x="32926" y="17899"/>
                  <a:pt x="-5438" y="42505"/>
                  <a:pt x="647" y="40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22202FB8-9919-4B90-BD38-F344E401A376}"/>
              </a:ext>
            </a:extLst>
          </p:cNvPr>
          <p:cNvSpPr/>
          <p:nvPr/>
        </p:nvSpPr>
        <p:spPr>
          <a:xfrm>
            <a:off x="7006924" y="4135218"/>
            <a:ext cx="27356" cy="146419"/>
          </a:xfrm>
          <a:custGeom>
            <a:avLst/>
            <a:gdLst>
              <a:gd name="connsiteX0" fmla="*/ 8239 w 27356"/>
              <a:gd name="connsiteY0" fmla="*/ 220 h 146419"/>
              <a:gd name="connsiteX1" fmla="*/ 27289 w 27356"/>
              <a:gd name="connsiteY1" fmla="*/ 85945 h 146419"/>
              <a:gd name="connsiteX2" fmla="*/ 301 w 27356"/>
              <a:gd name="connsiteY2" fmla="*/ 146270 h 146419"/>
              <a:gd name="connsiteX3" fmla="*/ 13001 w 27356"/>
              <a:gd name="connsiteY3" fmla="*/ 101820 h 146419"/>
              <a:gd name="connsiteX4" fmla="*/ 16176 w 27356"/>
              <a:gd name="connsiteY4" fmla="*/ 62132 h 146419"/>
              <a:gd name="connsiteX5" fmla="*/ 8239 w 27356"/>
              <a:gd name="connsiteY5" fmla="*/ 220 h 14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56" h="146419">
                <a:moveTo>
                  <a:pt x="8239" y="220"/>
                </a:moveTo>
                <a:cubicBezTo>
                  <a:pt x="10091" y="4189"/>
                  <a:pt x="28612" y="61604"/>
                  <a:pt x="27289" y="85945"/>
                </a:cubicBezTo>
                <a:cubicBezTo>
                  <a:pt x="25966" y="110286"/>
                  <a:pt x="2682" y="143624"/>
                  <a:pt x="301" y="146270"/>
                </a:cubicBezTo>
                <a:cubicBezTo>
                  <a:pt x="-2080" y="148916"/>
                  <a:pt x="10355" y="115843"/>
                  <a:pt x="13001" y="101820"/>
                </a:cubicBezTo>
                <a:cubicBezTo>
                  <a:pt x="15647" y="87797"/>
                  <a:pt x="16441" y="77213"/>
                  <a:pt x="16176" y="62132"/>
                </a:cubicBezTo>
                <a:cubicBezTo>
                  <a:pt x="15912" y="47051"/>
                  <a:pt x="6387" y="-3749"/>
                  <a:pt x="8239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D56C5606-204C-464A-A462-DEF660839D98}"/>
              </a:ext>
            </a:extLst>
          </p:cNvPr>
          <p:cNvSpPr/>
          <p:nvPr/>
        </p:nvSpPr>
        <p:spPr>
          <a:xfrm>
            <a:off x="6877817" y="4120562"/>
            <a:ext cx="50111" cy="169667"/>
          </a:xfrm>
          <a:custGeom>
            <a:avLst/>
            <a:gdLst>
              <a:gd name="connsiteX0" fmla="*/ 18283 w 50111"/>
              <a:gd name="connsiteY0" fmla="*/ 588 h 169667"/>
              <a:gd name="connsiteX1" fmla="*/ 821 w 50111"/>
              <a:gd name="connsiteY1" fmla="*/ 51388 h 169667"/>
              <a:gd name="connsiteX2" fmla="*/ 48446 w 50111"/>
              <a:gd name="connsiteY2" fmla="*/ 167276 h 169667"/>
              <a:gd name="connsiteX3" fmla="*/ 37333 w 50111"/>
              <a:gd name="connsiteY3" fmla="*/ 126001 h 169667"/>
              <a:gd name="connsiteX4" fmla="*/ 18283 w 50111"/>
              <a:gd name="connsiteY4" fmla="*/ 81551 h 169667"/>
              <a:gd name="connsiteX5" fmla="*/ 18283 w 50111"/>
              <a:gd name="connsiteY5" fmla="*/ 588 h 169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11" h="169667">
                <a:moveTo>
                  <a:pt x="18283" y="588"/>
                </a:moveTo>
                <a:cubicBezTo>
                  <a:pt x="15373" y="-4439"/>
                  <a:pt x="-4206" y="23607"/>
                  <a:pt x="821" y="51388"/>
                </a:cubicBezTo>
                <a:cubicBezTo>
                  <a:pt x="5848" y="79169"/>
                  <a:pt x="42361" y="154841"/>
                  <a:pt x="48446" y="167276"/>
                </a:cubicBezTo>
                <a:cubicBezTo>
                  <a:pt x="54531" y="179712"/>
                  <a:pt x="42360" y="140288"/>
                  <a:pt x="37333" y="126001"/>
                </a:cubicBezTo>
                <a:cubicBezTo>
                  <a:pt x="32306" y="111714"/>
                  <a:pt x="22516" y="96632"/>
                  <a:pt x="18283" y="81551"/>
                </a:cubicBezTo>
                <a:cubicBezTo>
                  <a:pt x="14050" y="66470"/>
                  <a:pt x="21193" y="5615"/>
                  <a:pt x="18283" y="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01B12C72-F5E6-49C1-ADAE-D48CF295449D}"/>
              </a:ext>
            </a:extLst>
          </p:cNvPr>
          <p:cNvSpPr/>
          <p:nvPr/>
        </p:nvSpPr>
        <p:spPr>
          <a:xfrm>
            <a:off x="6270625" y="4356139"/>
            <a:ext cx="657665" cy="114261"/>
          </a:xfrm>
          <a:custGeom>
            <a:avLst/>
            <a:gdLst>
              <a:gd name="connsiteX0" fmla="*/ 0 w 657665"/>
              <a:gd name="connsiteY0" fmla="*/ 114261 h 114261"/>
              <a:gd name="connsiteX1" fmla="*/ 255588 w 657665"/>
              <a:gd name="connsiteY1" fmla="*/ 68224 h 114261"/>
              <a:gd name="connsiteX2" fmla="*/ 522288 w 657665"/>
              <a:gd name="connsiteY2" fmla="*/ 6311 h 114261"/>
              <a:gd name="connsiteX3" fmla="*/ 654050 w 657665"/>
              <a:gd name="connsiteY3" fmla="*/ 7899 h 114261"/>
              <a:gd name="connsiteX4" fmla="*/ 601663 w 657665"/>
              <a:gd name="connsiteY4" fmla="*/ 1549 h 114261"/>
              <a:gd name="connsiteX5" fmla="*/ 406400 w 657665"/>
              <a:gd name="connsiteY5" fmla="*/ 41236 h 114261"/>
              <a:gd name="connsiteX6" fmla="*/ 0 w 657665"/>
              <a:gd name="connsiteY6" fmla="*/ 114261 h 114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7665" h="114261">
                <a:moveTo>
                  <a:pt x="0" y="114261"/>
                </a:moveTo>
                <a:cubicBezTo>
                  <a:pt x="84270" y="100238"/>
                  <a:pt x="168540" y="86216"/>
                  <a:pt x="255588" y="68224"/>
                </a:cubicBezTo>
                <a:cubicBezTo>
                  <a:pt x="342636" y="50232"/>
                  <a:pt x="455878" y="16365"/>
                  <a:pt x="522288" y="6311"/>
                </a:cubicBezTo>
                <a:cubicBezTo>
                  <a:pt x="588698" y="-3743"/>
                  <a:pt x="640821" y="8693"/>
                  <a:pt x="654050" y="7899"/>
                </a:cubicBezTo>
                <a:cubicBezTo>
                  <a:pt x="667279" y="7105"/>
                  <a:pt x="642938" y="-4007"/>
                  <a:pt x="601663" y="1549"/>
                </a:cubicBezTo>
                <a:cubicBezTo>
                  <a:pt x="560388" y="7105"/>
                  <a:pt x="406400" y="41236"/>
                  <a:pt x="406400" y="41236"/>
                </a:cubicBezTo>
                <a:lnTo>
                  <a:pt x="0" y="11426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852A3016-9A6B-441C-9A87-653856948FEF}"/>
              </a:ext>
            </a:extLst>
          </p:cNvPr>
          <p:cNvSpPr/>
          <p:nvPr/>
        </p:nvSpPr>
        <p:spPr>
          <a:xfrm>
            <a:off x="6992938" y="4367273"/>
            <a:ext cx="193913" cy="17729"/>
          </a:xfrm>
          <a:custGeom>
            <a:avLst/>
            <a:gdLst>
              <a:gd name="connsiteX0" fmla="*/ 0 w 193913"/>
              <a:gd name="connsiteY0" fmla="*/ 1527 h 17729"/>
              <a:gd name="connsiteX1" fmla="*/ 144462 w 193913"/>
              <a:gd name="connsiteY1" fmla="*/ 1527 h 17729"/>
              <a:gd name="connsiteX2" fmla="*/ 193675 w 193913"/>
              <a:gd name="connsiteY2" fmla="*/ 17402 h 17729"/>
              <a:gd name="connsiteX3" fmla="*/ 128587 w 193913"/>
              <a:gd name="connsiteY3" fmla="*/ 12640 h 17729"/>
              <a:gd name="connsiteX4" fmla="*/ 0 w 193913"/>
              <a:gd name="connsiteY4" fmla="*/ 1527 h 17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913" h="17729">
                <a:moveTo>
                  <a:pt x="0" y="1527"/>
                </a:moveTo>
                <a:cubicBezTo>
                  <a:pt x="56091" y="204"/>
                  <a:pt x="112183" y="-1119"/>
                  <a:pt x="144462" y="1527"/>
                </a:cubicBezTo>
                <a:cubicBezTo>
                  <a:pt x="176741" y="4173"/>
                  <a:pt x="196321" y="15550"/>
                  <a:pt x="193675" y="17402"/>
                </a:cubicBezTo>
                <a:cubicBezTo>
                  <a:pt x="191029" y="19254"/>
                  <a:pt x="128587" y="12640"/>
                  <a:pt x="128587" y="12640"/>
                </a:cubicBezTo>
                <a:lnTo>
                  <a:pt x="0" y="152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20971C44-3DDC-4936-83E5-AADE76354117}"/>
              </a:ext>
            </a:extLst>
          </p:cNvPr>
          <p:cNvSpPr/>
          <p:nvPr/>
        </p:nvSpPr>
        <p:spPr>
          <a:xfrm>
            <a:off x="7237114" y="4437034"/>
            <a:ext cx="204959" cy="13395"/>
          </a:xfrm>
          <a:custGeom>
            <a:avLst/>
            <a:gdLst>
              <a:gd name="connsiteX0" fmla="*/ 299 w 204959"/>
              <a:gd name="connsiteY0" fmla="*/ 12729 h 13395"/>
              <a:gd name="connsiteX1" fmla="*/ 197149 w 204959"/>
              <a:gd name="connsiteY1" fmla="*/ 29 h 13395"/>
              <a:gd name="connsiteX2" fmla="*/ 152699 w 204959"/>
              <a:gd name="connsiteY2" fmla="*/ 9554 h 13395"/>
              <a:gd name="connsiteX3" fmla="*/ 299 w 204959"/>
              <a:gd name="connsiteY3" fmla="*/ 12729 h 1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959" h="13395">
                <a:moveTo>
                  <a:pt x="299" y="12729"/>
                </a:moveTo>
                <a:cubicBezTo>
                  <a:pt x="7707" y="11142"/>
                  <a:pt x="171749" y="558"/>
                  <a:pt x="197149" y="29"/>
                </a:cubicBezTo>
                <a:cubicBezTo>
                  <a:pt x="222549" y="-500"/>
                  <a:pt x="180216" y="6114"/>
                  <a:pt x="152699" y="9554"/>
                </a:cubicBezTo>
                <a:cubicBezTo>
                  <a:pt x="125182" y="12994"/>
                  <a:pt x="-7109" y="14316"/>
                  <a:pt x="299" y="12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89504306-218C-4096-BE52-9AF2C846628C}"/>
              </a:ext>
            </a:extLst>
          </p:cNvPr>
          <p:cNvSpPr/>
          <p:nvPr/>
        </p:nvSpPr>
        <p:spPr>
          <a:xfrm>
            <a:off x="6229737" y="4468771"/>
            <a:ext cx="373308" cy="28617"/>
          </a:xfrm>
          <a:custGeom>
            <a:avLst/>
            <a:gdLst>
              <a:gd name="connsiteX0" fmla="*/ 1201 w 373308"/>
              <a:gd name="connsiteY0" fmla="*/ 28617 h 28617"/>
              <a:gd name="connsiteX1" fmla="*/ 99626 w 373308"/>
              <a:gd name="connsiteY1" fmla="*/ 42 h 28617"/>
              <a:gd name="connsiteX2" fmla="*/ 205988 w 373308"/>
              <a:gd name="connsiteY2" fmla="*/ 22267 h 28617"/>
              <a:gd name="connsiteX3" fmla="*/ 253613 w 373308"/>
              <a:gd name="connsiteY3" fmla="*/ 25442 h 28617"/>
              <a:gd name="connsiteX4" fmla="*/ 372676 w 373308"/>
              <a:gd name="connsiteY4" fmla="*/ 9567 h 28617"/>
              <a:gd name="connsiteX5" fmla="*/ 294888 w 373308"/>
              <a:gd name="connsiteY5" fmla="*/ 15917 h 28617"/>
              <a:gd name="connsiteX6" fmla="*/ 169476 w 373308"/>
              <a:gd name="connsiteY6" fmla="*/ 42 h 28617"/>
              <a:gd name="connsiteX7" fmla="*/ 1201 w 373308"/>
              <a:gd name="connsiteY7" fmla="*/ 28617 h 2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308" h="28617">
                <a:moveTo>
                  <a:pt x="1201" y="28617"/>
                </a:moveTo>
                <a:cubicBezTo>
                  <a:pt x="-10441" y="28617"/>
                  <a:pt x="65495" y="1100"/>
                  <a:pt x="99626" y="42"/>
                </a:cubicBezTo>
                <a:cubicBezTo>
                  <a:pt x="133757" y="-1016"/>
                  <a:pt x="180324" y="18034"/>
                  <a:pt x="205988" y="22267"/>
                </a:cubicBezTo>
                <a:cubicBezTo>
                  <a:pt x="231652" y="26500"/>
                  <a:pt x="225832" y="27559"/>
                  <a:pt x="253613" y="25442"/>
                </a:cubicBezTo>
                <a:cubicBezTo>
                  <a:pt x="281394" y="23325"/>
                  <a:pt x="365797" y="11154"/>
                  <a:pt x="372676" y="9567"/>
                </a:cubicBezTo>
                <a:cubicBezTo>
                  <a:pt x="379555" y="7980"/>
                  <a:pt x="328755" y="17504"/>
                  <a:pt x="294888" y="15917"/>
                </a:cubicBezTo>
                <a:cubicBezTo>
                  <a:pt x="261021" y="14330"/>
                  <a:pt x="215513" y="42"/>
                  <a:pt x="169476" y="42"/>
                </a:cubicBezTo>
                <a:cubicBezTo>
                  <a:pt x="123439" y="42"/>
                  <a:pt x="12843" y="28617"/>
                  <a:pt x="1201" y="28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FD82B366-1480-41EE-9DF6-EBB470D19775}"/>
              </a:ext>
            </a:extLst>
          </p:cNvPr>
          <p:cNvSpPr/>
          <p:nvPr/>
        </p:nvSpPr>
        <p:spPr>
          <a:xfrm>
            <a:off x="6422622" y="4508116"/>
            <a:ext cx="513386" cy="52529"/>
          </a:xfrm>
          <a:custGeom>
            <a:avLst/>
            <a:gdLst>
              <a:gd name="connsiteX0" fmla="*/ 403 w 513386"/>
              <a:gd name="connsiteY0" fmla="*/ 384 h 52529"/>
              <a:gd name="connsiteX1" fmla="*/ 321078 w 513386"/>
              <a:gd name="connsiteY1" fmla="*/ 6734 h 52529"/>
              <a:gd name="connsiteX2" fmla="*/ 398866 w 513386"/>
              <a:gd name="connsiteY2" fmla="*/ 17847 h 52529"/>
              <a:gd name="connsiteX3" fmla="*/ 509991 w 513386"/>
              <a:gd name="connsiteY3" fmla="*/ 51184 h 52529"/>
              <a:gd name="connsiteX4" fmla="*/ 476653 w 513386"/>
              <a:gd name="connsiteY4" fmla="*/ 43247 h 52529"/>
              <a:gd name="connsiteX5" fmla="*/ 394103 w 513386"/>
              <a:gd name="connsiteY5" fmla="*/ 17847 h 52529"/>
              <a:gd name="connsiteX6" fmla="*/ 403 w 513386"/>
              <a:gd name="connsiteY6" fmla="*/ 384 h 52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3386" h="52529">
                <a:moveTo>
                  <a:pt x="403" y="384"/>
                </a:moveTo>
                <a:cubicBezTo>
                  <a:pt x="-11768" y="-1468"/>
                  <a:pt x="254668" y="3824"/>
                  <a:pt x="321078" y="6734"/>
                </a:cubicBezTo>
                <a:cubicBezTo>
                  <a:pt x="387488" y="9644"/>
                  <a:pt x="367381" y="10439"/>
                  <a:pt x="398866" y="17847"/>
                </a:cubicBezTo>
                <a:cubicBezTo>
                  <a:pt x="430351" y="25255"/>
                  <a:pt x="497027" y="46951"/>
                  <a:pt x="509991" y="51184"/>
                </a:cubicBezTo>
                <a:cubicBezTo>
                  <a:pt x="522955" y="55417"/>
                  <a:pt x="495968" y="48803"/>
                  <a:pt x="476653" y="43247"/>
                </a:cubicBezTo>
                <a:cubicBezTo>
                  <a:pt x="457338" y="37691"/>
                  <a:pt x="469245" y="23403"/>
                  <a:pt x="394103" y="17847"/>
                </a:cubicBezTo>
                <a:cubicBezTo>
                  <a:pt x="318961" y="12291"/>
                  <a:pt x="12574" y="2236"/>
                  <a:pt x="403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CFF6D2A8-0A93-4F3B-8752-0850060FAA21}"/>
              </a:ext>
            </a:extLst>
          </p:cNvPr>
          <p:cNvSpPr/>
          <p:nvPr/>
        </p:nvSpPr>
        <p:spPr>
          <a:xfrm>
            <a:off x="6930950" y="4510101"/>
            <a:ext cx="355268" cy="41309"/>
          </a:xfrm>
          <a:custGeom>
            <a:avLst/>
            <a:gdLst>
              <a:gd name="connsiteX0" fmla="*/ 75 w 355268"/>
              <a:gd name="connsiteY0" fmla="*/ 41262 h 41309"/>
              <a:gd name="connsiteX1" fmla="*/ 222325 w 355268"/>
              <a:gd name="connsiteY1" fmla="*/ 1574 h 41309"/>
              <a:gd name="connsiteX2" fmla="*/ 352500 w 355268"/>
              <a:gd name="connsiteY2" fmla="*/ 7924 h 41309"/>
              <a:gd name="connsiteX3" fmla="*/ 314400 w 355268"/>
              <a:gd name="connsiteY3" fmla="*/ 7924 h 41309"/>
              <a:gd name="connsiteX4" fmla="*/ 198513 w 355268"/>
              <a:gd name="connsiteY4" fmla="*/ 9512 h 41309"/>
              <a:gd name="connsiteX5" fmla="*/ 75 w 355268"/>
              <a:gd name="connsiteY5" fmla="*/ 41262 h 4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268" h="41309">
                <a:moveTo>
                  <a:pt x="75" y="41262"/>
                </a:moveTo>
                <a:cubicBezTo>
                  <a:pt x="4044" y="39939"/>
                  <a:pt x="163587" y="7130"/>
                  <a:pt x="222325" y="1574"/>
                </a:cubicBezTo>
                <a:cubicBezTo>
                  <a:pt x="281063" y="-3982"/>
                  <a:pt x="337154" y="6866"/>
                  <a:pt x="352500" y="7924"/>
                </a:cubicBezTo>
                <a:cubicBezTo>
                  <a:pt x="367846" y="8982"/>
                  <a:pt x="314400" y="7924"/>
                  <a:pt x="314400" y="7924"/>
                </a:cubicBezTo>
                <a:cubicBezTo>
                  <a:pt x="288736" y="8189"/>
                  <a:pt x="248255" y="2897"/>
                  <a:pt x="198513" y="9512"/>
                </a:cubicBezTo>
                <a:cubicBezTo>
                  <a:pt x="148771" y="16127"/>
                  <a:pt x="-3894" y="42585"/>
                  <a:pt x="75" y="41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41F21F56-0E1A-41A5-82B9-6A1F2ED9B63D}"/>
              </a:ext>
            </a:extLst>
          </p:cNvPr>
          <p:cNvSpPr/>
          <p:nvPr/>
        </p:nvSpPr>
        <p:spPr>
          <a:xfrm>
            <a:off x="7402300" y="4383055"/>
            <a:ext cx="60594" cy="179517"/>
          </a:xfrm>
          <a:custGeom>
            <a:avLst/>
            <a:gdLst>
              <a:gd name="connsiteX0" fmla="*/ 60538 w 60594"/>
              <a:gd name="connsiteY0" fmla="*/ 33 h 179517"/>
              <a:gd name="connsiteX1" fmla="*/ 12913 w 60594"/>
              <a:gd name="connsiteY1" fmla="*/ 82583 h 179517"/>
              <a:gd name="connsiteX2" fmla="*/ 28788 w 60594"/>
              <a:gd name="connsiteY2" fmla="*/ 177833 h 179517"/>
              <a:gd name="connsiteX3" fmla="*/ 17675 w 60594"/>
              <a:gd name="connsiteY3" fmla="*/ 139733 h 179517"/>
              <a:gd name="connsiteX4" fmla="*/ 1800 w 60594"/>
              <a:gd name="connsiteY4" fmla="*/ 92108 h 179517"/>
              <a:gd name="connsiteX5" fmla="*/ 60538 w 60594"/>
              <a:gd name="connsiteY5" fmla="*/ 33 h 17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94" h="179517">
                <a:moveTo>
                  <a:pt x="60538" y="33"/>
                </a:moveTo>
                <a:cubicBezTo>
                  <a:pt x="62390" y="-1554"/>
                  <a:pt x="18205" y="52950"/>
                  <a:pt x="12913" y="82583"/>
                </a:cubicBezTo>
                <a:cubicBezTo>
                  <a:pt x="7621" y="112216"/>
                  <a:pt x="27994" y="168308"/>
                  <a:pt x="28788" y="177833"/>
                </a:cubicBezTo>
                <a:cubicBezTo>
                  <a:pt x="29582" y="187358"/>
                  <a:pt x="22173" y="154020"/>
                  <a:pt x="17675" y="139733"/>
                </a:cubicBezTo>
                <a:cubicBezTo>
                  <a:pt x="13177" y="125446"/>
                  <a:pt x="-5873" y="111952"/>
                  <a:pt x="1800" y="92108"/>
                </a:cubicBezTo>
                <a:cubicBezTo>
                  <a:pt x="9473" y="72264"/>
                  <a:pt x="58686" y="1620"/>
                  <a:pt x="60538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01DCBA22-75F3-41BF-BE1E-662EE307E715}"/>
              </a:ext>
            </a:extLst>
          </p:cNvPr>
          <p:cNvSpPr/>
          <p:nvPr/>
        </p:nvSpPr>
        <p:spPr>
          <a:xfrm>
            <a:off x="7259340" y="4464050"/>
            <a:ext cx="163810" cy="57150"/>
          </a:xfrm>
          <a:custGeom>
            <a:avLst/>
            <a:gdLst>
              <a:gd name="connsiteX0" fmla="*/ 163810 w 163810"/>
              <a:gd name="connsiteY0" fmla="*/ 0 h 57150"/>
              <a:gd name="connsiteX1" fmla="*/ 44748 w 163810"/>
              <a:gd name="connsiteY1" fmla="*/ 30163 h 57150"/>
              <a:gd name="connsiteX2" fmla="*/ 298 w 163810"/>
              <a:gd name="connsiteY2" fmla="*/ 57150 h 57150"/>
              <a:gd name="connsiteX3" fmla="*/ 27285 w 163810"/>
              <a:gd name="connsiteY3" fmla="*/ 30163 h 57150"/>
              <a:gd name="connsiteX4" fmla="*/ 65385 w 163810"/>
              <a:gd name="connsiteY4" fmla="*/ 17463 h 57150"/>
              <a:gd name="connsiteX5" fmla="*/ 163810 w 163810"/>
              <a:gd name="connsiteY5" fmla="*/ 0 h 5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810" h="57150">
                <a:moveTo>
                  <a:pt x="163810" y="0"/>
                </a:moveTo>
                <a:cubicBezTo>
                  <a:pt x="117905" y="10319"/>
                  <a:pt x="72000" y="20638"/>
                  <a:pt x="44748" y="30163"/>
                </a:cubicBezTo>
                <a:cubicBezTo>
                  <a:pt x="17496" y="39688"/>
                  <a:pt x="3208" y="57150"/>
                  <a:pt x="298" y="57150"/>
                </a:cubicBezTo>
                <a:cubicBezTo>
                  <a:pt x="-2612" y="57150"/>
                  <a:pt x="16437" y="36777"/>
                  <a:pt x="27285" y="30163"/>
                </a:cubicBezTo>
                <a:cubicBezTo>
                  <a:pt x="38133" y="23549"/>
                  <a:pt x="65385" y="17463"/>
                  <a:pt x="65385" y="17463"/>
                </a:cubicBezTo>
                <a:lnTo>
                  <a:pt x="16381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D69AC834-0E30-4033-B923-78111E227F79}"/>
              </a:ext>
            </a:extLst>
          </p:cNvPr>
          <p:cNvSpPr/>
          <p:nvPr/>
        </p:nvSpPr>
        <p:spPr>
          <a:xfrm>
            <a:off x="6953871" y="4607029"/>
            <a:ext cx="253208" cy="84204"/>
          </a:xfrm>
          <a:custGeom>
            <a:avLst/>
            <a:gdLst>
              <a:gd name="connsiteX0" fmla="*/ 967 w 253208"/>
              <a:gd name="connsiteY0" fmla="*/ 84034 h 84204"/>
              <a:gd name="connsiteX1" fmla="*/ 247029 w 253208"/>
              <a:gd name="connsiteY1" fmla="*/ 3071 h 84204"/>
              <a:gd name="connsiteX2" fmla="*/ 164479 w 253208"/>
              <a:gd name="connsiteY2" fmla="*/ 23709 h 84204"/>
              <a:gd name="connsiteX3" fmla="*/ 967 w 253208"/>
              <a:gd name="connsiteY3" fmla="*/ 84034 h 84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208" h="84204">
                <a:moveTo>
                  <a:pt x="967" y="84034"/>
                </a:moveTo>
                <a:cubicBezTo>
                  <a:pt x="14725" y="80594"/>
                  <a:pt x="219777" y="13125"/>
                  <a:pt x="247029" y="3071"/>
                </a:cubicBezTo>
                <a:cubicBezTo>
                  <a:pt x="274281" y="-6983"/>
                  <a:pt x="204960" y="9686"/>
                  <a:pt x="164479" y="23709"/>
                </a:cubicBezTo>
                <a:cubicBezTo>
                  <a:pt x="123998" y="37732"/>
                  <a:pt x="-12791" y="87474"/>
                  <a:pt x="967" y="84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F7F603B1-B4BE-48DC-A638-022987114E09}"/>
              </a:ext>
            </a:extLst>
          </p:cNvPr>
          <p:cNvSpPr/>
          <p:nvPr/>
        </p:nvSpPr>
        <p:spPr>
          <a:xfrm>
            <a:off x="6483090" y="4540245"/>
            <a:ext cx="405700" cy="128541"/>
          </a:xfrm>
          <a:custGeom>
            <a:avLst/>
            <a:gdLst>
              <a:gd name="connsiteX0" fmla="*/ 260 w 405700"/>
              <a:gd name="connsiteY0" fmla="*/ 5 h 128541"/>
              <a:gd name="connsiteX1" fmla="*/ 168535 w 405700"/>
              <a:gd name="connsiteY1" fmla="*/ 61918 h 128541"/>
              <a:gd name="connsiteX2" fmla="*/ 401898 w 405700"/>
              <a:gd name="connsiteY2" fmla="*/ 127005 h 128541"/>
              <a:gd name="connsiteX3" fmla="*/ 319348 w 405700"/>
              <a:gd name="connsiteY3" fmla="*/ 109543 h 128541"/>
              <a:gd name="connsiteX4" fmla="*/ 135198 w 405700"/>
              <a:gd name="connsiteY4" fmla="*/ 65093 h 128541"/>
              <a:gd name="connsiteX5" fmla="*/ 260 w 405700"/>
              <a:gd name="connsiteY5" fmla="*/ 5 h 12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700" h="128541">
                <a:moveTo>
                  <a:pt x="260" y="5"/>
                </a:moveTo>
                <a:cubicBezTo>
                  <a:pt x="5816" y="-524"/>
                  <a:pt x="101595" y="40751"/>
                  <a:pt x="168535" y="61918"/>
                </a:cubicBezTo>
                <a:cubicBezTo>
                  <a:pt x="235475" y="83085"/>
                  <a:pt x="376763" y="119068"/>
                  <a:pt x="401898" y="127005"/>
                </a:cubicBezTo>
                <a:cubicBezTo>
                  <a:pt x="427033" y="134942"/>
                  <a:pt x="319348" y="109543"/>
                  <a:pt x="319348" y="109543"/>
                </a:cubicBezTo>
                <a:cubicBezTo>
                  <a:pt x="274898" y="99224"/>
                  <a:pt x="191025" y="83085"/>
                  <a:pt x="135198" y="65093"/>
                </a:cubicBezTo>
                <a:cubicBezTo>
                  <a:pt x="79371" y="47101"/>
                  <a:pt x="-5296" y="534"/>
                  <a:pt x="26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B26374AF-0993-4C38-8445-7369906B6F0C}"/>
              </a:ext>
            </a:extLst>
          </p:cNvPr>
          <p:cNvSpPr/>
          <p:nvPr/>
        </p:nvSpPr>
        <p:spPr>
          <a:xfrm>
            <a:off x="7446079" y="4354437"/>
            <a:ext cx="49524" cy="223995"/>
          </a:xfrm>
          <a:custGeom>
            <a:avLst/>
            <a:gdLst>
              <a:gd name="connsiteX0" fmla="*/ 38984 w 49524"/>
              <a:gd name="connsiteY0" fmla="*/ 76 h 223995"/>
              <a:gd name="connsiteX1" fmla="*/ 48509 w 49524"/>
              <a:gd name="connsiteY1" fmla="*/ 84213 h 223995"/>
              <a:gd name="connsiteX2" fmla="*/ 10409 w 49524"/>
              <a:gd name="connsiteY2" fmla="*/ 135013 h 223995"/>
              <a:gd name="connsiteX3" fmla="*/ 2471 w 49524"/>
              <a:gd name="connsiteY3" fmla="*/ 177876 h 223995"/>
              <a:gd name="connsiteX4" fmla="*/ 13584 w 49524"/>
              <a:gd name="connsiteY4" fmla="*/ 223913 h 223995"/>
              <a:gd name="connsiteX5" fmla="*/ 5646 w 49524"/>
              <a:gd name="connsiteY5" fmla="*/ 187401 h 223995"/>
              <a:gd name="connsiteX6" fmla="*/ 2471 w 49524"/>
              <a:gd name="connsiteY6" fmla="*/ 125488 h 223995"/>
              <a:gd name="connsiteX7" fmla="*/ 43746 w 49524"/>
              <a:gd name="connsiteY7" fmla="*/ 69926 h 223995"/>
              <a:gd name="connsiteX8" fmla="*/ 38984 w 49524"/>
              <a:gd name="connsiteY8" fmla="*/ 76 h 22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524" h="223995">
                <a:moveTo>
                  <a:pt x="38984" y="76"/>
                </a:moveTo>
                <a:cubicBezTo>
                  <a:pt x="39778" y="2457"/>
                  <a:pt x="53271" y="61724"/>
                  <a:pt x="48509" y="84213"/>
                </a:cubicBezTo>
                <a:cubicBezTo>
                  <a:pt x="43747" y="106702"/>
                  <a:pt x="18082" y="119403"/>
                  <a:pt x="10409" y="135013"/>
                </a:cubicBezTo>
                <a:cubicBezTo>
                  <a:pt x="2736" y="150623"/>
                  <a:pt x="1942" y="163059"/>
                  <a:pt x="2471" y="177876"/>
                </a:cubicBezTo>
                <a:cubicBezTo>
                  <a:pt x="3000" y="192693"/>
                  <a:pt x="13055" y="222326"/>
                  <a:pt x="13584" y="223913"/>
                </a:cubicBezTo>
                <a:cubicBezTo>
                  <a:pt x="14113" y="225500"/>
                  <a:pt x="7498" y="203805"/>
                  <a:pt x="5646" y="187401"/>
                </a:cubicBezTo>
                <a:cubicBezTo>
                  <a:pt x="3794" y="170997"/>
                  <a:pt x="-3879" y="145067"/>
                  <a:pt x="2471" y="125488"/>
                </a:cubicBezTo>
                <a:cubicBezTo>
                  <a:pt x="8821" y="105909"/>
                  <a:pt x="35809" y="88447"/>
                  <a:pt x="43746" y="69926"/>
                </a:cubicBezTo>
                <a:cubicBezTo>
                  <a:pt x="51683" y="51405"/>
                  <a:pt x="38190" y="-2305"/>
                  <a:pt x="38984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94D04CF2-A1BE-4881-8495-2F71AC253767}"/>
              </a:ext>
            </a:extLst>
          </p:cNvPr>
          <p:cNvSpPr/>
          <p:nvPr/>
        </p:nvSpPr>
        <p:spPr>
          <a:xfrm>
            <a:off x="6187764" y="4284125"/>
            <a:ext cx="124977" cy="355933"/>
          </a:xfrm>
          <a:custGeom>
            <a:avLst/>
            <a:gdLst>
              <a:gd name="connsiteX0" fmla="*/ 92386 w 124977"/>
              <a:gd name="connsiteY0" fmla="*/ 8 h 355933"/>
              <a:gd name="connsiteX1" fmla="*/ 31003 w 124977"/>
              <a:gd name="connsiteY1" fmla="*/ 137592 h 355933"/>
              <a:gd name="connsiteX2" fmla="*/ 22536 w 124977"/>
              <a:gd name="connsiteY2" fmla="*/ 186275 h 355933"/>
              <a:gd name="connsiteX3" fmla="*/ 122019 w 124977"/>
              <a:gd name="connsiteY3" fmla="*/ 349258 h 355933"/>
              <a:gd name="connsiteX4" fmla="*/ 90269 w 124977"/>
              <a:gd name="connsiteY4" fmla="*/ 311158 h 355933"/>
              <a:gd name="connsiteX5" fmla="*/ 3486 w 124977"/>
              <a:gd name="connsiteY5" fmla="*/ 188392 h 355933"/>
              <a:gd name="connsiteX6" fmla="*/ 24653 w 124977"/>
              <a:gd name="connsiteY6" fmla="*/ 131242 h 355933"/>
              <a:gd name="connsiteX7" fmla="*/ 92386 w 124977"/>
              <a:gd name="connsiteY7" fmla="*/ 8 h 35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977" h="355933">
                <a:moveTo>
                  <a:pt x="92386" y="8"/>
                </a:moveTo>
                <a:cubicBezTo>
                  <a:pt x="93444" y="1066"/>
                  <a:pt x="42645" y="106548"/>
                  <a:pt x="31003" y="137592"/>
                </a:cubicBezTo>
                <a:cubicBezTo>
                  <a:pt x="19361" y="168636"/>
                  <a:pt x="7367" y="150997"/>
                  <a:pt x="22536" y="186275"/>
                </a:cubicBezTo>
                <a:cubicBezTo>
                  <a:pt x="37705" y="221553"/>
                  <a:pt x="110730" y="328444"/>
                  <a:pt x="122019" y="349258"/>
                </a:cubicBezTo>
                <a:cubicBezTo>
                  <a:pt x="133308" y="370072"/>
                  <a:pt x="110025" y="337969"/>
                  <a:pt x="90269" y="311158"/>
                </a:cubicBezTo>
                <a:cubicBezTo>
                  <a:pt x="70513" y="284347"/>
                  <a:pt x="14422" y="218378"/>
                  <a:pt x="3486" y="188392"/>
                </a:cubicBezTo>
                <a:cubicBezTo>
                  <a:pt x="-7450" y="158406"/>
                  <a:pt x="9484" y="162992"/>
                  <a:pt x="24653" y="131242"/>
                </a:cubicBezTo>
                <a:cubicBezTo>
                  <a:pt x="39822" y="99492"/>
                  <a:pt x="91328" y="-1050"/>
                  <a:pt x="92386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12AA039D-FEFF-4A61-B205-EDA7E5ABEED6}"/>
              </a:ext>
            </a:extLst>
          </p:cNvPr>
          <p:cNvSpPr/>
          <p:nvPr/>
        </p:nvSpPr>
        <p:spPr>
          <a:xfrm>
            <a:off x="6218632" y="4459487"/>
            <a:ext cx="338918" cy="123599"/>
          </a:xfrm>
          <a:custGeom>
            <a:avLst/>
            <a:gdLst>
              <a:gd name="connsiteX0" fmla="*/ 338801 w 338918"/>
              <a:gd name="connsiteY0" fmla="*/ 120980 h 123599"/>
              <a:gd name="connsiteX1" fmla="*/ 169468 w 338918"/>
              <a:gd name="connsiteY1" fmla="*/ 17263 h 123599"/>
              <a:gd name="connsiteX2" fmla="*/ 61518 w 338918"/>
              <a:gd name="connsiteY2" fmla="*/ 330 h 123599"/>
              <a:gd name="connsiteX3" fmla="*/ 2251 w 338918"/>
              <a:gd name="connsiteY3" fmla="*/ 19380 h 123599"/>
              <a:gd name="connsiteX4" fmla="*/ 21301 w 338918"/>
              <a:gd name="connsiteY4" fmla="*/ 13030 h 123599"/>
              <a:gd name="connsiteX5" fmla="*/ 103851 w 338918"/>
              <a:gd name="connsiteY5" fmla="*/ 49013 h 123599"/>
              <a:gd name="connsiteX6" fmla="*/ 194868 w 338918"/>
              <a:gd name="connsiteY6" fmla="*/ 91346 h 123599"/>
              <a:gd name="connsiteX7" fmla="*/ 338801 w 338918"/>
              <a:gd name="connsiteY7" fmla="*/ 120980 h 12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918" h="123599">
                <a:moveTo>
                  <a:pt x="338801" y="120980"/>
                </a:moveTo>
                <a:cubicBezTo>
                  <a:pt x="334568" y="108633"/>
                  <a:pt x="215682" y="37371"/>
                  <a:pt x="169468" y="17263"/>
                </a:cubicBezTo>
                <a:cubicBezTo>
                  <a:pt x="123254" y="-2845"/>
                  <a:pt x="89387" y="-23"/>
                  <a:pt x="61518" y="330"/>
                </a:cubicBezTo>
                <a:cubicBezTo>
                  <a:pt x="33649" y="683"/>
                  <a:pt x="8954" y="17263"/>
                  <a:pt x="2251" y="19380"/>
                </a:cubicBezTo>
                <a:cubicBezTo>
                  <a:pt x="-4452" y="21497"/>
                  <a:pt x="4368" y="8091"/>
                  <a:pt x="21301" y="13030"/>
                </a:cubicBezTo>
                <a:cubicBezTo>
                  <a:pt x="38234" y="17969"/>
                  <a:pt x="74923" y="35960"/>
                  <a:pt x="103851" y="49013"/>
                </a:cubicBezTo>
                <a:cubicBezTo>
                  <a:pt x="132779" y="62066"/>
                  <a:pt x="157826" y="84290"/>
                  <a:pt x="194868" y="91346"/>
                </a:cubicBezTo>
                <a:cubicBezTo>
                  <a:pt x="231910" y="98401"/>
                  <a:pt x="343034" y="133327"/>
                  <a:pt x="338801" y="120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D335BC75-F0D1-446C-BD33-B0B0EA1C9486}"/>
              </a:ext>
            </a:extLst>
          </p:cNvPr>
          <p:cNvSpPr/>
          <p:nvPr/>
        </p:nvSpPr>
        <p:spPr>
          <a:xfrm>
            <a:off x="6544986" y="4468190"/>
            <a:ext cx="379071" cy="89677"/>
          </a:xfrm>
          <a:custGeom>
            <a:avLst/>
            <a:gdLst>
              <a:gd name="connsiteX0" fmla="*/ 277 w 379071"/>
              <a:gd name="connsiteY0" fmla="*/ 40310 h 89677"/>
              <a:gd name="connsiteX1" fmla="*/ 166964 w 379071"/>
              <a:gd name="connsiteY1" fmla="*/ 623 h 89677"/>
              <a:gd name="connsiteX2" fmla="*/ 247927 w 379071"/>
              <a:gd name="connsiteY2" fmla="*/ 21260 h 89677"/>
              <a:gd name="connsiteX3" fmla="*/ 376514 w 379071"/>
              <a:gd name="connsiteY3" fmla="*/ 87935 h 89677"/>
              <a:gd name="connsiteX4" fmla="*/ 324127 w 379071"/>
              <a:gd name="connsiteY4" fmla="*/ 68885 h 89677"/>
              <a:gd name="connsiteX5" fmla="*/ 209827 w 379071"/>
              <a:gd name="connsiteY5" fmla="*/ 54598 h 89677"/>
              <a:gd name="connsiteX6" fmla="*/ 277 w 379071"/>
              <a:gd name="connsiteY6" fmla="*/ 40310 h 8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9071" h="89677">
                <a:moveTo>
                  <a:pt x="277" y="40310"/>
                </a:moveTo>
                <a:cubicBezTo>
                  <a:pt x="-6867" y="31314"/>
                  <a:pt x="125689" y="3798"/>
                  <a:pt x="166964" y="623"/>
                </a:cubicBezTo>
                <a:cubicBezTo>
                  <a:pt x="208239" y="-2552"/>
                  <a:pt x="213002" y="6708"/>
                  <a:pt x="247927" y="21260"/>
                </a:cubicBezTo>
                <a:cubicBezTo>
                  <a:pt x="282852" y="35812"/>
                  <a:pt x="363814" y="79998"/>
                  <a:pt x="376514" y="87935"/>
                </a:cubicBezTo>
                <a:cubicBezTo>
                  <a:pt x="389214" y="95872"/>
                  <a:pt x="351908" y="74441"/>
                  <a:pt x="324127" y="68885"/>
                </a:cubicBezTo>
                <a:cubicBezTo>
                  <a:pt x="296346" y="63329"/>
                  <a:pt x="262479" y="59096"/>
                  <a:pt x="209827" y="54598"/>
                </a:cubicBezTo>
                <a:cubicBezTo>
                  <a:pt x="157175" y="50100"/>
                  <a:pt x="7421" y="49306"/>
                  <a:pt x="277" y="40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6E50C027-687B-4C35-A133-690CA682AC0F}"/>
              </a:ext>
            </a:extLst>
          </p:cNvPr>
          <p:cNvSpPr/>
          <p:nvPr/>
        </p:nvSpPr>
        <p:spPr>
          <a:xfrm>
            <a:off x="7259469" y="4463461"/>
            <a:ext cx="178008" cy="78899"/>
          </a:xfrm>
          <a:custGeom>
            <a:avLst/>
            <a:gdLst>
              <a:gd name="connsiteX0" fmla="*/ 169 w 178008"/>
              <a:gd name="connsiteY0" fmla="*/ 68852 h 78899"/>
              <a:gd name="connsiteX1" fmla="*/ 108119 w 178008"/>
              <a:gd name="connsiteY1" fmla="*/ 13289 h 78899"/>
              <a:gd name="connsiteX2" fmla="*/ 155744 w 178008"/>
              <a:gd name="connsiteY2" fmla="*/ 589 h 78899"/>
              <a:gd name="connsiteX3" fmla="*/ 143044 w 178008"/>
              <a:gd name="connsiteY3" fmla="*/ 25989 h 78899"/>
              <a:gd name="connsiteX4" fmla="*/ 177969 w 178008"/>
              <a:gd name="connsiteY4" fmla="*/ 78377 h 78899"/>
              <a:gd name="connsiteX5" fmla="*/ 135106 w 178008"/>
              <a:gd name="connsiteY5" fmla="*/ 52977 h 78899"/>
              <a:gd name="connsiteX6" fmla="*/ 169 w 178008"/>
              <a:gd name="connsiteY6" fmla="*/ 68852 h 78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008" h="78899">
                <a:moveTo>
                  <a:pt x="169" y="68852"/>
                </a:moveTo>
                <a:cubicBezTo>
                  <a:pt x="-4329" y="62237"/>
                  <a:pt x="82190" y="24666"/>
                  <a:pt x="108119" y="13289"/>
                </a:cubicBezTo>
                <a:cubicBezTo>
                  <a:pt x="134048" y="1912"/>
                  <a:pt x="149923" y="-1528"/>
                  <a:pt x="155744" y="589"/>
                </a:cubicBezTo>
                <a:cubicBezTo>
                  <a:pt x="161565" y="2706"/>
                  <a:pt x="139340" y="13024"/>
                  <a:pt x="143044" y="25989"/>
                </a:cubicBezTo>
                <a:cubicBezTo>
                  <a:pt x="146748" y="38954"/>
                  <a:pt x="179292" y="73879"/>
                  <a:pt x="177969" y="78377"/>
                </a:cubicBezTo>
                <a:cubicBezTo>
                  <a:pt x="176646" y="82875"/>
                  <a:pt x="158654" y="56946"/>
                  <a:pt x="135106" y="52977"/>
                </a:cubicBezTo>
                <a:cubicBezTo>
                  <a:pt x="111558" y="49008"/>
                  <a:pt x="4667" y="75467"/>
                  <a:pt x="169" y="68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A4377493-DCBA-45B0-846E-C3F5033CFBBA}"/>
              </a:ext>
            </a:extLst>
          </p:cNvPr>
          <p:cNvSpPr/>
          <p:nvPr/>
        </p:nvSpPr>
        <p:spPr>
          <a:xfrm>
            <a:off x="6252364" y="4352357"/>
            <a:ext cx="1220398" cy="205820"/>
          </a:xfrm>
          <a:custGeom>
            <a:avLst/>
            <a:gdLst>
              <a:gd name="connsiteX0" fmla="*/ 2386 w 1220398"/>
              <a:gd name="connsiteY0" fmla="*/ 107460 h 205820"/>
              <a:gd name="connsiteX1" fmla="*/ 347403 w 1220398"/>
              <a:gd name="connsiteY1" fmla="*/ 46076 h 205820"/>
              <a:gd name="connsiteX2" fmla="*/ 656436 w 1220398"/>
              <a:gd name="connsiteY2" fmla="*/ 1626 h 205820"/>
              <a:gd name="connsiteX3" fmla="*/ 897736 w 1220398"/>
              <a:gd name="connsiteY3" fmla="*/ 16443 h 205820"/>
              <a:gd name="connsiteX4" fmla="*/ 1077653 w 1220398"/>
              <a:gd name="connsiteY4" fmla="*/ 79943 h 205820"/>
              <a:gd name="connsiteX5" fmla="*/ 1217353 w 1220398"/>
              <a:gd name="connsiteY5" fmla="*/ 107460 h 205820"/>
              <a:gd name="connsiteX6" fmla="*/ 1160203 w 1220398"/>
              <a:gd name="connsiteY6" fmla="*/ 118043 h 205820"/>
              <a:gd name="connsiteX7" fmla="*/ 1003569 w 1220398"/>
              <a:gd name="connsiteY7" fmla="*/ 154026 h 205820"/>
              <a:gd name="connsiteX8" fmla="*/ 745336 w 1220398"/>
              <a:gd name="connsiteY8" fmla="*/ 204826 h 205820"/>
              <a:gd name="connsiteX9" fmla="*/ 622569 w 1220398"/>
              <a:gd name="connsiteY9" fmla="*/ 183660 h 205820"/>
              <a:gd name="connsiteX10" fmla="*/ 216169 w 1220398"/>
              <a:gd name="connsiteY10" fmla="*/ 134976 h 205820"/>
              <a:gd name="connsiteX11" fmla="*/ 2386 w 1220398"/>
              <a:gd name="connsiteY11" fmla="*/ 107460 h 20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0398" h="205820">
                <a:moveTo>
                  <a:pt x="2386" y="107460"/>
                </a:moveTo>
                <a:cubicBezTo>
                  <a:pt x="24258" y="92643"/>
                  <a:pt x="238395" y="63715"/>
                  <a:pt x="347403" y="46076"/>
                </a:cubicBezTo>
                <a:cubicBezTo>
                  <a:pt x="456411" y="28437"/>
                  <a:pt x="564714" y="6565"/>
                  <a:pt x="656436" y="1626"/>
                </a:cubicBezTo>
                <a:cubicBezTo>
                  <a:pt x="748158" y="-3313"/>
                  <a:pt x="827533" y="3390"/>
                  <a:pt x="897736" y="16443"/>
                </a:cubicBezTo>
                <a:cubicBezTo>
                  <a:pt x="967939" y="29496"/>
                  <a:pt x="1024384" y="64774"/>
                  <a:pt x="1077653" y="79943"/>
                </a:cubicBezTo>
                <a:cubicBezTo>
                  <a:pt x="1130922" y="95112"/>
                  <a:pt x="1203595" y="101110"/>
                  <a:pt x="1217353" y="107460"/>
                </a:cubicBezTo>
                <a:cubicBezTo>
                  <a:pt x="1231111" y="113810"/>
                  <a:pt x="1195834" y="110282"/>
                  <a:pt x="1160203" y="118043"/>
                </a:cubicBezTo>
                <a:cubicBezTo>
                  <a:pt x="1124572" y="125804"/>
                  <a:pt x="1072713" y="139562"/>
                  <a:pt x="1003569" y="154026"/>
                </a:cubicBezTo>
                <a:cubicBezTo>
                  <a:pt x="934425" y="168490"/>
                  <a:pt x="808836" y="199887"/>
                  <a:pt x="745336" y="204826"/>
                </a:cubicBezTo>
                <a:cubicBezTo>
                  <a:pt x="681836" y="209765"/>
                  <a:pt x="710764" y="195302"/>
                  <a:pt x="622569" y="183660"/>
                </a:cubicBezTo>
                <a:cubicBezTo>
                  <a:pt x="534375" y="172018"/>
                  <a:pt x="318827" y="145559"/>
                  <a:pt x="216169" y="134976"/>
                </a:cubicBezTo>
                <a:cubicBezTo>
                  <a:pt x="113511" y="124393"/>
                  <a:pt x="-19486" y="122277"/>
                  <a:pt x="2386" y="10746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220D6EB7-AF89-4E3E-9DC1-D8B402D30AB0}"/>
              </a:ext>
            </a:extLst>
          </p:cNvPr>
          <p:cNvSpPr/>
          <p:nvPr/>
        </p:nvSpPr>
        <p:spPr>
          <a:xfrm>
            <a:off x="6292679" y="4455252"/>
            <a:ext cx="1117760" cy="226120"/>
          </a:xfrm>
          <a:custGeom>
            <a:avLst/>
            <a:gdLst>
              <a:gd name="connsiteX0" fmla="*/ 171 w 1117760"/>
              <a:gd name="connsiteY0" fmla="*/ 13031 h 226120"/>
              <a:gd name="connsiteX1" fmla="*/ 446788 w 1117760"/>
              <a:gd name="connsiteY1" fmla="*/ 15148 h 226120"/>
              <a:gd name="connsiteX2" fmla="*/ 702904 w 1117760"/>
              <a:gd name="connsiteY2" fmla="*/ 44781 h 226120"/>
              <a:gd name="connsiteX3" fmla="*/ 918804 w 1117760"/>
              <a:gd name="connsiteY3" fmla="*/ 40548 h 226120"/>
              <a:gd name="connsiteX4" fmla="*/ 1113538 w 1117760"/>
              <a:gd name="connsiteY4" fmla="*/ 34198 h 226120"/>
              <a:gd name="connsiteX5" fmla="*/ 1033104 w 1117760"/>
              <a:gd name="connsiteY5" fmla="*/ 59598 h 226120"/>
              <a:gd name="connsiteX6" fmla="*/ 808738 w 1117760"/>
              <a:gd name="connsiteY6" fmla="*/ 205648 h 226120"/>
              <a:gd name="connsiteX7" fmla="*/ 554738 w 1117760"/>
              <a:gd name="connsiteY7" fmla="*/ 222581 h 226120"/>
              <a:gd name="connsiteX8" fmla="*/ 395988 w 1117760"/>
              <a:gd name="connsiteY8" fmla="*/ 182365 h 226120"/>
              <a:gd name="connsiteX9" fmla="*/ 171 w 1117760"/>
              <a:gd name="connsiteY9" fmla="*/ 13031 h 22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7760" h="226120">
                <a:moveTo>
                  <a:pt x="171" y="13031"/>
                </a:moveTo>
                <a:cubicBezTo>
                  <a:pt x="8638" y="-14839"/>
                  <a:pt x="329666" y="9856"/>
                  <a:pt x="446788" y="15148"/>
                </a:cubicBezTo>
                <a:cubicBezTo>
                  <a:pt x="563910" y="20440"/>
                  <a:pt x="624235" y="40548"/>
                  <a:pt x="702904" y="44781"/>
                </a:cubicBezTo>
                <a:cubicBezTo>
                  <a:pt x="781573" y="49014"/>
                  <a:pt x="918804" y="40548"/>
                  <a:pt x="918804" y="40548"/>
                </a:cubicBezTo>
                <a:cubicBezTo>
                  <a:pt x="987243" y="38784"/>
                  <a:pt x="1094488" y="31023"/>
                  <a:pt x="1113538" y="34198"/>
                </a:cubicBezTo>
                <a:cubicBezTo>
                  <a:pt x="1132588" y="37373"/>
                  <a:pt x="1083904" y="31023"/>
                  <a:pt x="1033104" y="59598"/>
                </a:cubicBezTo>
                <a:cubicBezTo>
                  <a:pt x="982304" y="88173"/>
                  <a:pt x="888466" y="178484"/>
                  <a:pt x="808738" y="205648"/>
                </a:cubicBezTo>
                <a:cubicBezTo>
                  <a:pt x="729010" y="232812"/>
                  <a:pt x="623530" y="226461"/>
                  <a:pt x="554738" y="222581"/>
                </a:cubicBezTo>
                <a:cubicBezTo>
                  <a:pt x="485946" y="218701"/>
                  <a:pt x="492649" y="213057"/>
                  <a:pt x="395988" y="182365"/>
                </a:cubicBezTo>
                <a:cubicBezTo>
                  <a:pt x="299327" y="151673"/>
                  <a:pt x="-8296" y="40901"/>
                  <a:pt x="171" y="13031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3D85F7FE-9306-4378-A60A-CCA677180DF9}"/>
              </a:ext>
            </a:extLst>
          </p:cNvPr>
          <p:cNvSpPr/>
          <p:nvPr/>
        </p:nvSpPr>
        <p:spPr>
          <a:xfrm>
            <a:off x="6476131" y="4450728"/>
            <a:ext cx="442294" cy="96331"/>
          </a:xfrm>
          <a:custGeom>
            <a:avLst/>
            <a:gdLst>
              <a:gd name="connsiteX0" fmla="*/ 10394 w 442294"/>
              <a:gd name="connsiteY0" fmla="*/ 622 h 96331"/>
              <a:gd name="connsiteX1" fmla="*/ 96119 w 442294"/>
              <a:gd name="connsiteY1" fmla="*/ 5385 h 96331"/>
              <a:gd name="connsiteX2" fmla="*/ 178669 w 442294"/>
              <a:gd name="connsiteY2" fmla="*/ 19672 h 96331"/>
              <a:gd name="connsiteX3" fmla="*/ 265982 w 442294"/>
              <a:gd name="connsiteY3" fmla="*/ 24435 h 96331"/>
              <a:gd name="connsiteX4" fmla="*/ 367582 w 442294"/>
              <a:gd name="connsiteY4" fmla="*/ 49835 h 96331"/>
              <a:gd name="connsiteX5" fmla="*/ 434257 w 442294"/>
              <a:gd name="connsiteY5" fmla="*/ 94285 h 96331"/>
              <a:gd name="connsiteX6" fmla="*/ 437432 w 442294"/>
              <a:gd name="connsiteY6" fmla="*/ 84760 h 96331"/>
              <a:gd name="connsiteX7" fmla="*/ 400919 w 442294"/>
              <a:gd name="connsiteY7" fmla="*/ 48247 h 96331"/>
              <a:gd name="connsiteX8" fmla="*/ 351707 w 442294"/>
              <a:gd name="connsiteY8" fmla="*/ 18085 h 96331"/>
              <a:gd name="connsiteX9" fmla="*/ 10394 w 442294"/>
              <a:gd name="connsiteY9" fmla="*/ 622 h 9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2294" h="96331">
                <a:moveTo>
                  <a:pt x="10394" y="622"/>
                </a:moveTo>
                <a:cubicBezTo>
                  <a:pt x="-32204" y="-1495"/>
                  <a:pt x="68073" y="2210"/>
                  <a:pt x="96119" y="5385"/>
                </a:cubicBezTo>
                <a:cubicBezTo>
                  <a:pt x="124165" y="8560"/>
                  <a:pt x="150359" y="16497"/>
                  <a:pt x="178669" y="19672"/>
                </a:cubicBezTo>
                <a:cubicBezTo>
                  <a:pt x="206979" y="22847"/>
                  <a:pt x="234497" y="19408"/>
                  <a:pt x="265982" y="24435"/>
                </a:cubicBezTo>
                <a:cubicBezTo>
                  <a:pt x="297467" y="29462"/>
                  <a:pt x="339536" y="38193"/>
                  <a:pt x="367582" y="49835"/>
                </a:cubicBezTo>
                <a:cubicBezTo>
                  <a:pt x="395628" y="61477"/>
                  <a:pt x="422615" y="88464"/>
                  <a:pt x="434257" y="94285"/>
                </a:cubicBezTo>
                <a:cubicBezTo>
                  <a:pt x="445899" y="100106"/>
                  <a:pt x="442988" y="92433"/>
                  <a:pt x="437432" y="84760"/>
                </a:cubicBezTo>
                <a:cubicBezTo>
                  <a:pt x="431876" y="77087"/>
                  <a:pt x="415207" y="59360"/>
                  <a:pt x="400919" y="48247"/>
                </a:cubicBezTo>
                <a:cubicBezTo>
                  <a:pt x="386632" y="37135"/>
                  <a:pt x="413884" y="26287"/>
                  <a:pt x="351707" y="18085"/>
                </a:cubicBezTo>
                <a:cubicBezTo>
                  <a:pt x="289530" y="9883"/>
                  <a:pt x="52992" y="2739"/>
                  <a:pt x="10394" y="6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C47C76FC-2538-4E9E-AB2C-5E8F853DC5D3}"/>
              </a:ext>
            </a:extLst>
          </p:cNvPr>
          <p:cNvSpPr/>
          <p:nvPr/>
        </p:nvSpPr>
        <p:spPr>
          <a:xfrm>
            <a:off x="6930874" y="4436926"/>
            <a:ext cx="432660" cy="99589"/>
          </a:xfrm>
          <a:custGeom>
            <a:avLst/>
            <a:gdLst>
              <a:gd name="connsiteX0" fmla="*/ 430364 w 432660"/>
              <a:gd name="connsiteY0" fmla="*/ 137 h 99589"/>
              <a:gd name="connsiteX1" fmla="*/ 324001 w 432660"/>
              <a:gd name="connsiteY1" fmla="*/ 36649 h 99589"/>
              <a:gd name="connsiteX2" fmla="*/ 228751 w 432660"/>
              <a:gd name="connsiteY2" fmla="*/ 33474 h 99589"/>
              <a:gd name="connsiteX3" fmla="*/ 152551 w 432660"/>
              <a:gd name="connsiteY3" fmla="*/ 68399 h 99589"/>
              <a:gd name="connsiteX4" fmla="*/ 77939 w 432660"/>
              <a:gd name="connsiteY4" fmla="*/ 89037 h 99589"/>
              <a:gd name="connsiteX5" fmla="*/ 151 w 432660"/>
              <a:gd name="connsiteY5" fmla="*/ 98562 h 99589"/>
              <a:gd name="connsiteX6" fmla="*/ 98576 w 432660"/>
              <a:gd name="connsiteY6" fmla="*/ 65224 h 99589"/>
              <a:gd name="connsiteX7" fmla="*/ 249389 w 432660"/>
              <a:gd name="connsiteY7" fmla="*/ 22362 h 99589"/>
              <a:gd name="connsiteX8" fmla="*/ 384326 w 432660"/>
              <a:gd name="connsiteY8" fmla="*/ 23949 h 99589"/>
              <a:gd name="connsiteX9" fmla="*/ 430364 w 432660"/>
              <a:gd name="connsiteY9" fmla="*/ 137 h 99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2660" h="99589">
                <a:moveTo>
                  <a:pt x="430364" y="137"/>
                </a:moveTo>
                <a:cubicBezTo>
                  <a:pt x="420310" y="2254"/>
                  <a:pt x="357603" y="31093"/>
                  <a:pt x="324001" y="36649"/>
                </a:cubicBezTo>
                <a:cubicBezTo>
                  <a:pt x="290399" y="42205"/>
                  <a:pt x="257326" y="28182"/>
                  <a:pt x="228751" y="33474"/>
                </a:cubicBezTo>
                <a:cubicBezTo>
                  <a:pt x="200176" y="38766"/>
                  <a:pt x="177686" y="59139"/>
                  <a:pt x="152551" y="68399"/>
                </a:cubicBezTo>
                <a:cubicBezTo>
                  <a:pt x="127416" y="77659"/>
                  <a:pt x="103339" y="84010"/>
                  <a:pt x="77939" y="89037"/>
                </a:cubicBezTo>
                <a:cubicBezTo>
                  <a:pt x="52539" y="94064"/>
                  <a:pt x="-3288" y="102531"/>
                  <a:pt x="151" y="98562"/>
                </a:cubicBezTo>
                <a:cubicBezTo>
                  <a:pt x="3590" y="94593"/>
                  <a:pt x="98576" y="65224"/>
                  <a:pt x="98576" y="65224"/>
                </a:cubicBezTo>
                <a:cubicBezTo>
                  <a:pt x="140116" y="52524"/>
                  <a:pt x="201764" y="29241"/>
                  <a:pt x="249389" y="22362"/>
                </a:cubicBezTo>
                <a:cubicBezTo>
                  <a:pt x="297014" y="15483"/>
                  <a:pt x="352576" y="26859"/>
                  <a:pt x="384326" y="23949"/>
                </a:cubicBezTo>
                <a:cubicBezTo>
                  <a:pt x="416076" y="21039"/>
                  <a:pt x="440418" y="-1980"/>
                  <a:pt x="430364" y="1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90073B18-6F15-4F11-B9BE-6CA8D5FB054E}"/>
              </a:ext>
            </a:extLst>
          </p:cNvPr>
          <p:cNvSpPr/>
          <p:nvPr/>
        </p:nvSpPr>
        <p:spPr>
          <a:xfrm>
            <a:off x="6522124" y="4351187"/>
            <a:ext cx="777221" cy="94257"/>
          </a:xfrm>
          <a:custGeom>
            <a:avLst/>
            <a:gdLst>
              <a:gd name="connsiteX0" fmla="*/ 4089 w 777221"/>
              <a:gd name="connsiteY0" fmla="*/ 151 h 94257"/>
              <a:gd name="connsiteX1" fmla="*/ 97751 w 777221"/>
              <a:gd name="connsiteY1" fmla="*/ 50951 h 94257"/>
              <a:gd name="connsiteX2" fmla="*/ 200939 w 777221"/>
              <a:gd name="connsiteY2" fmla="*/ 38251 h 94257"/>
              <a:gd name="connsiteX3" fmla="*/ 327939 w 777221"/>
              <a:gd name="connsiteY3" fmla="*/ 65238 h 94257"/>
              <a:gd name="connsiteX4" fmla="*/ 418426 w 777221"/>
              <a:gd name="connsiteY4" fmla="*/ 63651 h 94257"/>
              <a:gd name="connsiteX5" fmla="*/ 472401 w 777221"/>
              <a:gd name="connsiteY5" fmla="*/ 47776 h 94257"/>
              <a:gd name="connsiteX6" fmla="*/ 578764 w 777221"/>
              <a:gd name="connsiteY6" fmla="*/ 50951 h 94257"/>
              <a:gd name="connsiteX7" fmla="*/ 754976 w 777221"/>
              <a:gd name="connsiteY7" fmla="*/ 90638 h 94257"/>
              <a:gd name="connsiteX8" fmla="*/ 762914 w 777221"/>
              <a:gd name="connsiteY8" fmla="*/ 90638 h 94257"/>
              <a:gd name="connsiteX9" fmla="*/ 647026 w 777221"/>
              <a:gd name="connsiteY9" fmla="*/ 74763 h 94257"/>
              <a:gd name="connsiteX10" fmla="*/ 453351 w 777221"/>
              <a:gd name="connsiteY10" fmla="*/ 70001 h 94257"/>
              <a:gd name="connsiteX11" fmla="*/ 239039 w 777221"/>
              <a:gd name="connsiteY11" fmla="*/ 70001 h 94257"/>
              <a:gd name="connsiteX12" fmla="*/ 4089 w 777221"/>
              <a:gd name="connsiteY12" fmla="*/ 151 h 94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7221" h="94257">
                <a:moveTo>
                  <a:pt x="4089" y="151"/>
                </a:moveTo>
                <a:cubicBezTo>
                  <a:pt x="-19459" y="-3024"/>
                  <a:pt x="64943" y="44601"/>
                  <a:pt x="97751" y="50951"/>
                </a:cubicBezTo>
                <a:cubicBezTo>
                  <a:pt x="130559" y="57301"/>
                  <a:pt x="162574" y="35870"/>
                  <a:pt x="200939" y="38251"/>
                </a:cubicBezTo>
                <a:cubicBezTo>
                  <a:pt x="239304" y="40632"/>
                  <a:pt x="291691" y="61005"/>
                  <a:pt x="327939" y="65238"/>
                </a:cubicBezTo>
                <a:cubicBezTo>
                  <a:pt x="364187" y="69471"/>
                  <a:pt x="394349" y="66561"/>
                  <a:pt x="418426" y="63651"/>
                </a:cubicBezTo>
                <a:cubicBezTo>
                  <a:pt x="442503" y="60741"/>
                  <a:pt x="445678" y="49893"/>
                  <a:pt x="472401" y="47776"/>
                </a:cubicBezTo>
                <a:cubicBezTo>
                  <a:pt x="499124" y="45659"/>
                  <a:pt x="531668" y="43807"/>
                  <a:pt x="578764" y="50951"/>
                </a:cubicBezTo>
                <a:cubicBezTo>
                  <a:pt x="625860" y="58095"/>
                  <a:pt x="724284" y="84024"/>
                  <a:pt x="754976" y="90638"/>
                </a:cubicBezTo>
                <a:cubicBezTo>
                  <a:pt x="785668" y="97252"/>
                  <a:pt x="780906" y="93284"/>
                  <a:pt x="762914" y="90638"/>
                </a:cubicBezTo>
                <a:cubicBezTo>
                  <a:pt x="744922" y="87992"/>
                  <a:pt x="698620" y="78203"/>
                  <a:pt x="647026" y="74763"/>
                </a:cubicBezTo>
                <a:cubicBezTo>
                  <a:pt x="595432" y="71323"/>
                  <a:pt x="521349" y="70795"/>
                  <a:pt x="453351" y="70001"/>
                </a:cubicBezTo>
                <a:cubicBezTo>
                  <a:pt x="385353" y="69207"/>
                  <a:pt x="312857" y="75028"/>
                  <a:pt x="239039" y="70001"/>
                </a:cubicBezTo>
                <a:cubicBezTo>
                  <a:pt x="165221" y="64974"/>
                  <a:pt x="27637" y="3326"/>
                  <a:pt x="4089" y="1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C213D4FF-F335-4DFA-81A4-2AA861350A24}"/>
              </a:ext>
            </a:extLst>
          </p:cNvPr>
          <p:cNvSpPr/>
          <p:nvPr/>
        </p:nvSpPr>
        <p:spPr>
          <a:xfrm>
            <a:off x="6453536" y="4374967"/>
            <a:ext cx="810514" cy="153519"/>
          </a:xfrm>
          <a:custGeom>
            <a:avLst/>
            <a:gdLst>
              <a:gd name="connsiteX0" fmla="*/ 72677 w 810514"/>
              <a:gd name="connsiteY0" fmla="*/ 183 h 153519"/>
              <a:gd name="connsiteX1" fmla="*/ 142527 w 810514"/>
              <a:gd name="connsiteY1" fmla="*/ 31933 h 153519"/>
              <a:gd name="connsiteX2" fmla="*/ 372714 w 810514"/>
              <a:gd name="connsiteY2" fmla="*/ 46221 h 153519"/>
              <a:gd name="connsiteX3" fmla="*/ 333027 w 810514"/>
              <a:gd name="connsiteY3" fmla="*/ 57333 h 153519"/>
              <a:gd name="connsiteX4" fmla="*/ 556864 w 810514"/>
              <a:gd name="connsiteY4" fmla="*/ 49396 h 153519"/>
              <a:gd name="connsiteX5" fmla="*/ 753714 w 810514"/>
              <a:gd name="connsiteY5" fmla="*/ 55746 h 153519"/>
              <a:gd name="connsiteX6" fmla="*/ 809277 w 810514"/>
              <a:gd name="connsiteY6" fmla="*/ 71621 h 153519"/>
              <a:gd name="connsiteX7" fmla="*/ 714027 w 810514"/>
              <a:gd name="connsiteY7" fmla="*/ 79558 h 153519"/>
              <a:gd name="connsiteX8" fmla="*/ 488602 w 810514"/>
              <a:gd name="connsiteY8" fmla="*/ 152583 h 153519"/>
              <a:gd name="connsiteX9" fmla="*/ 591789 w 810514"/>
              <a:gd name="connsiteY9" fmla="*/ 120833 h 153519"/>
              <a:gd name="connsiteX10" fmla="*/ 437802 w 810514"/>
              <a:gd name="connsiteY10" fmla="*/ 119246 h 153519"/>
              <a:gd name="connsiteX11" fmla="*/ 233014 w 810514"/>
              <a:gd name="connsiteY11" fmla="*/ 98608 h 153519"/>
              <a:gd name="connsiteX12" fmla="*/ 15527 w 810514"/>
              <a:gd name="connsiteY12" fmla="*/ 65271 h 153519"/>
              <a:gd name="connsiteX13" fmla="*/ 21877 w 810514"/>
              <a:gd name="connsiteY13" fmla="*/ 47808 h 153519"/>
              <a:gd name="connsiteX14" fmla="*/ 72677 w 810514"/>
              <a:gd name="connsiteY14" fmla="*/ 183 h 15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0514" h="153519">
                <a:moveTo>
                  <a:pt x="72677" y="183"/>
                </a:moveTo>
                <a:cubicBezTo>
                  <a:pt x="92785" y="-2463"/>
                  <a:pt x="92521" y="24260"/>
                  <a:pt x="142527" y="31933"/>
                </a:cubicBezTo>
                <a:cubicBezTo>
                  <a:pt x="192533" y="39606"/>
                  <a:pt x="340964" y="41988"/>
                  <a:pt x="372714" y="46221"/>
                </a:cubicBezTo>
                <a:cubicBezTo>
                  <a:pt x="404464" y="50454"/>
                  <a:pt x="302335" y="56804"/>
                  <a:pt x="333027" y="57333"/>
                </a:cubicBezTo>
                <a:cubicBezTo>
                  <a:pt x="363719" y="57862"/>
                  <a:pt x="486750" y="49660"/>
                  <a:pt x="556864" y="49396"/>
                </a:cubicBezTo>
                <a:cubicBezTo>
                  <a:pt x="626978" y="49132"/>
                  <a:pt x="711645" y="52042"/>
                  <a:pt x="753714" y="55746"/>
                </a:cubicBezTo>
                <a:cubicBezTo>
                  <a:pt x="795783" y="59450"/>
                  <a:pt x="815892" y="67652"/>
                  <a:pt x="809277" y="71621"/>
                </a:cubicBezTo>
                <a:cubicBezTo>
                  <a:pt x="802663" y="75590"/>
                  <a:pt x="767473" y="66064"/>
                  <a:pt x="714027" y="79558"/>
                </a:cubicBezTo>
                <a:cubicBezTo>
                  <a:pt x="660581" y="93052"/>
                  <a:pt x="508975" y="145704"/>
                  <a:pt x="488602" y="152583"/>
                </a:cubicBezTo>
                <a:cubicBezTo>
                  <a:pt x="468229" y="159462"/>
                  <a:pt x="600256" y="126389"/>
                  <a:pt x="591789" y="120833"/>
                </a:cubicBezTo>
                <a:cubicBezTo>
                  <a:pt x="583322" y="115277"/>
                  <a:pt x="497598" y="122950"/>
                  <a:pt x="437802" y="119246"/>
                </a:cubicBezTo>
                <a:cubicBezTo>
                  <a:pt x="378006" y="115542"/>
                  <a:pt x="303393" y="107604"/>
                  <a:pt x="233014" y="98608"/>
                </a:cubicBezTo>
                <a:cubicBezTo>
                  <a:pt x="162635" y="89612"/>
                  <a:pt x="50716" y="73738"/>
                  <a:pt x="15527" y="65271"/>
                </a:cubicBezTo>
                <a:cubicBezTo>
                  <a:pt x="-19662" y="56804"/>
                  <a:pt x="14998" y="55481"/>
                  <a:pt x="21877" y="47808"/>
                </a:cubicBezTo>
                <a:cubicBezTo>
                  <a:pt x="28756" y="40135"/>
                  <a:pt x="52569" y="2829"/>
                  <a:pt x="72677" y="183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楕円 110">
            <a:extLst>
              <a:ext uri="{FF2B5EF4-FFF2-40B4-BE49-F238E27FC236}">
                <a16:creationId xmlns:a16="http://schemas.microsoft.com/office/drawing/2014/main" id="{55604944-1DD2-4E72-B3A7-4761E109D5BA}"/>
              </a:ext>
            </a:extLst>
          </p:cNvPr>
          <p:cNvSpPr/>
          <p:nvPr/>
        </p:nvSpPr>
        <p:spPr>
          <a:xfrm>
            <a:off x="6588126" y="440372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楕円 111">
            <a:extLst>
              <a:ext uri="{FF2B5EF4-FFF2-40B4-BE49-F238E27FC236}">
                <a16:creationId xmlns:a16="http://schemas.microsoft.com/office/drawing/2014/main" id="{1861E377-8B68-456C-834B-E6BB0BC94E05}"/>
              </a:ext>
            </a:extLst>
          </p:cNvPr>
          <p:cNvSpPr/>
          <p:nvPr/>
        </p:nvSpPr>
        <p:spPr>
          <a:xfrm>
            <a:off x="6611939" y="44148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楕円 112">
            <a:extLst>
              <a:ext uri="{FF2B5EF4-FFF2-40B4-BE49-F238E27FC236}">
                <a16:creationId xmlns:a16="http://schemas.microsoft.com/office/drawing/2014/main" id="{85EA96FB-8421-4686-96AC-AD66A3160199}"/>
              </a:ext>
            </a:extLst>
          </p:cNvPr>
          <p:cNvSpPr/>
          <p:nvPr/>
        </p:nvSpPr>
        <p:spPr>
          <a:xfrm>
            <a:off x="6864352" y="443230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楕円 113">
            <a:extLst>
              <a:ext uri="{FF2B5EF4-FFF2-40B4-BE49-F238E27FC236}">
                <a16:creationId xmlns:a16="http://schemas.microsoft.com/office/drawing/2014/main" id="{13B015A9-A862-44A1-B6A0-B8B63FE2C46A}"/>
              </a:ext>
            </a:extLst>
          </p:cNvPr>
          <p:cNvSpPr/>
          <p:nvPr/>
        </p:nvSpPr>
        <p:spPr>
          <a:xfrm>
            <a:off x="6981827" y="4443414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楕円 114">
            <a:extLst>
              <a:ext uri="{FF2B5EF4-FFF2-40B4-BE49-F238E27FC236}">
                <a16:creationId xmlns:a16="http://schemas.microsoft.com/office/drawing/2014/main" id="{D4033301-21B2-4CDA-AA94-775D7DE64375}"/>
              </a:ext>
            </a:extLst>
          </p:cNvPr>
          <p:cNvSpPr/>
          <p:nvPr/>
        </p:nvSpPr>
        <p:spPr>
          <a:xfrm>
            <a:off x="7008814" y="444500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楕円 115">
            <a:extLst>
              <a:ext uri="{FF2B5EF4-FFF2-40B4-BE49-F238E27FC236}">
                <a16:creationId xmlns:a16="http://schemas.microsoft.com/office/drawing/2014/main" id="{F084FCA9-5E53-4385-93B3-D9BF8EE89F03}"/>
              </a:ext>
            </a:extLst>
          </p:cNvPr>
          <p:cNvSpPr/>
          <p:nvPr/>
        </p:nvSpPr>
        <p:spPr>
          <a:xfrm>
            <a:off x="7026277" y="443388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449AEC9B-A491-4D5D-85A4-6BDBB0BE0ACB}"/>
              </a:ext>
            </a:extLst>
          </p:cNvPr>
          <p:cNvSpPr/>
          <p:nvPr/>
        </p:nvSpPr>
        <p:spPr>
          <a:xfrm>
            <a:off x="7319232" y="3869790"/>
            <a:ext cx="269919" cy="267388"/>
          </a:xfrm>
          <a:custGeom>
            <a:avLst/>
            <a:gdLst>
              <a:gd name="connsiteX0" fmla="*/ 731 w 269919"/>
              <a:gd name="connsiteY0" fmla="*/ 535 h 267388"/>
              <a:gd name="connsiteX1" fmla="*/ 157893 w 269919"/>
              <a:gd name="connsiteY1" fmla="*/ 124360 h 267388"/>
              <a:gd name="connsiteX2" fmla="*/ 265843 w 269919"/>
              <a:gd name="connsiteY2" fmla="*/ 264060 h 267388"/>
              <a:gd name="connsiteX3" fmla="*/ 245206 w 269919"/>
              <a:gd name="connsiteY3" fmla="*/ 219610 h 267388"/>
              <a:gd name="connsiteX4" fmla="*/ 226156 w 269919"/>
              <a:gd name="connsiteY4" fmla="*/ 173573 h 267388"/>
              <a:gd name="connsiteX5" fmla="*/ 731 w 269919"/>
              <a:gd name="connsiteY5" fmla="*/ 535 h 267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919" h="267388">
                <a:moveTo>
                  <a:pt x="731" y="535"/>
                </a:moveTo>
                <a:cubicBezTo>
                  <a:pt x="-10646" y="-7667"/>
                  <a:pt x="113708" y="80439"/>
                  <a:pt x="157893" y="124360"/>
                </a:cubicBezTo>
                <a:cubicBezTo>
                  <a:pt x="202078" y="168281"/>
                  <a:pt x="251291" y="248185"/>
                  <a:pt x="265843" y="264060"/>
                </a:cubicBezTo>
                <a:cubicBezTo>
                  <a:pt x="280395" y="279935"/>
                  <a:pt x="251820" y="234691"/>
                  <a:pt x="245206" y="219610"/>
                </a:cubicBezTo>
                <a:cubicBezTo>
                  <a:pt x="238592" y="204529"/>
                  <a:pt x="263462" y="209821"/>
                  <a:pt x="226156" y="173573"/>
                </a:cubicBezTo>
                <a:cubicBezTo>
                  <a:pt x="188850" y="137325"/>
                  <a:pt x="12108" y="8737"/>
                  <a:pt x="731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CBF1E33B-E689-4E0F-970A-810ECB89DBBE}"/>
              </a:ext>
            </a:extLst>
          </p:cNvPr>
          <p:cNvSpPr/>
          <p:nvPr/>
        </p:nvSpPr>
        <p:spPr>
          <a:xfrm>
            <a:off x="6288460" y="3838502"/>
            <a:ext cx="234622" cy="222584"/>
          </a:xfrm>
          <a:custGeom>
            <a:avLst/>
            <a:gdLst>
              <a:gd name="connsiteX0" fmla="*/ 234578 w 234622"/>
              <a:gd name="connsiteY0" fmla="*/ 73 h 222584"/>
              <a:gd name="connsiteX1" fmla="*/ 104403 w 234622"/>
              <a:gd name="connsiteY1" fmla="*/ 96911 h 222584"/>
              <a:gd name="connsiteX2" fmla="*/ 1215 w 234622"/>
              <a:gd name="connsiteY2" fmla="*/ 220736 h 222584"/>
              <a:gd name="connsiteX3" fmla="*/ 50428 w 234622"/>
              <a:gd name="connsiteY3" fmla="*/ 165173 h 222584"/>
              <a:gd name="connsiteX4" fmla="*/ 90115 w 234622"/>
              <a:gd name="connsiteY4" fmla="*/ 82623 h 222584"/>
              <a:gd name="connsiteX5" fmla="*/ 234578 w 234622"/>
              <a:gd name="connsiteY5" fmla="*/ 73 h 22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622" h="222584">
                <a:moveTo>
                  <a:pt x="234578" y="73"/>
                </a:moveTo>
                <a:cubicBezTo>
                  <a:pt x="236959" y="2454"/>
                  <a:pt x="143297" y="60134"/>
                  <a:pt x="104403" y="96911"/>
                </a:cubicBezTo>
                <a:cubicBezTo>
                  <a:pt x="65509" y="133688"/>
                  <a:pt x="10211" y="209359"/>
                  <a:pt x="1215" y="220736"/>
                </a:cubicBezTo>
                <a:cubicBezTo>
                  <a:pt x="-7781" y="232113"/>
                  <a:pt x="35611" y="188192"/>
                  <a:pt x="50428" y="165173"/>
                </a:cubicBezTo>
                <a:cubicBezTo>
                  <a:pt x="65245" y="142154"/>
                  <a:pt x="58365" y="111198"/>
                  <a:pt x="90115" y="82623"/>
                </a:cubicBezTo>
                <a:cubicBezTo>
                  <a:pt x="121865" y="54048"/>
                  <a:pt x="232197" y="-2308"/>
                  <a:pt x="234578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7C635E83-BD80-4F49-ADC0-C2BED88F8ECB}"/>
              </a:ext>
            </a:extLst>
          </p:cNvPr>
          <p:cNvSpPr/>
          <p:nvPr/>
        </p:nvSpPr>
        <p:spPr>
          <a:xfrm>
            <a:off x="7444145" y="2047427"/>
            <a:ext cx="384273" cy="584203"/>
          </a:xfrm>
          <a:custGeom>
            <a:avLst/>
            <a:gdLst>
              <a:gd name="connsiteX0" fmla="*/ 172 w 384273"/>
              <a:gd name="connsiteY0" fmla="*/ 1506 h 584203"/>
              <a:gd name="connsiteX1" fmla="*/ 139872 w 384273"/>
              <a:gd name="connsiteY1" fmla="*/ 170840 h 584203"/>
              <a:gd name="connsiteX2" fmla="*/ 252055 w 384273"/>
              <a:gd name="connsiteY2" fmla="*/ 338056 h 584203"/>
              <a:gd name="connsiteX3" fmla="*/ 379055 w 384273"/>
              <a:gd name="connsiteY3" fmla="*/ 579356 h 584203"/>
              <a:gd name="connsiteX4" fmla="*/ 340955 w 384273"/>
              <a:gd name="connsiteY4" fmla="*/ 481990 h 584203"/>
              <a:gd name="connsiteX5" fmla="*/ 169505 w 384273"/>
              <a:gd name="connsiteY5" fmla="*/ 272440 h 584203"/>
              <a:gd name="connsiteX6" fmla="*/ 172 w 384273"/>
              <a:gd name="connsiteY6" fmla="*/ 1506 h 58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4273" h="584203">
                <a:moveTo>
                  <a:pt x="172" y="1506"/>
                </a:moveTo>
                <a:cubicBezTo>
                  <a:pt x="-4767" y="-15427"/>
                  <a:pt x="97892" y="114748"/>
                  <a:pt x="139872" y="170840"/>
                </a:cubicBezTo>
                <a:cubicBezTo>
                  <a:pt x="181852" y="226932"/>
                  <a:pt x="212191" y="269970"/>
                  <a:pt x="252055" y="338056"/>
                </a:cubicBezTo>
                <a:cubicBezTo>
                  <a:pt x="291919" y="406142"/>
                  <a:pt x="364238" y="555367"/>
                  <a:pt x="379055" y="579356"/>
                </a:cubicBezTo>
                <a:cubicBezTo>
                  <a:pt x="393872" y="603345"/>
                  <a:pt x="375880" y="533143"/>
                  <a:pt x="340955" y="481990"/>
                </a:cubicBezTo>
                <a:cubicBezTo>
                  <a:pt x="306030" y="430837"/>
                  <a:pt x="226302" y="351110"/>
                  <a:pt x="169505" y="272440"/>
                </a:cubicBezTo>
                <a:cubicBezTo>
                  <a:pt x="112708" y="193771"/>
                  <a:pt x="5111" y="18439"/>
                  <a:pt x="172" y="1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F2620B72-C06F-4E3C-A3FB-42E4ED813757}"/>
              </a:ext>
            </a:extLst>
          </p:cNvPr>
          <p:cNvSpPr/>
          <p:nvPr/>
        </p:nvSpPr>
        <p:spPr>
          <a:xfrm>
            <a:off x="7831640" y="2644802"/>
            <a:ext cx="124052" cy="654244"/>
          </a:xfrm>
          <a:custGeom>
            <a:avLst/>
            <a:gdLst>
              <a:gd name="connsiteX0" fmla="*/ 27 w 124052"/>
              <a:gd name="connsiteY0" fmla="*/ 1031 h 654244"/>
              <a:gd name="connsiteX1" fmla="*/ 69877 w 124052"/>
              <a:gd name="connsiteY1" fmla="*/ 197881 h 654244"/>
              <a:gd name="connsiteX2" fmla="*/ 110093 w 124052"/>
              <a:gd name="connsiteY2" fmla="*/ 335465 h 654244"/>
              <a:gd name="connsiteX3" fmla="*/ 122793 w 124052"/>
              <a:gd name="connsiteY3" fmla="*/ 642381 h 654244"/>
              <a:gd name="connsiteX4" fmla="*/ 118560 w 124052"/>
              <a:gd name="connsiteY4" fmla="*/ 561948 h 654244"/>
              <a:gd name="connsiteX5" fmla="*/ 78343 w 124052"/>
              <a:gd name="connsiteY5" fmla="*/ 288898 h 654244"/>
              <a:gd name="connsiteX6" fmla="*/ 27 w 124052"/>
              <a:gd name="connsiteY6" fmla="*/ 1031 h 654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052" h="654244">
                <a:moveTo>
                  <a:pt x="27" y="1031"/>
                </a:moveTo>
                <a:cubicBezTo>
                  <a:pt x="-1384" y="-14138"/>
                  <a:pt x="51533" y="142142"/>
                  <a:pt x="69877" y="197881"/>
                </a:cubicBezTo>
                <a:cubicBezTo>
                  <a:pt x="88221" y="253620"/>
                  <a:pt x="101274" y="261382"/>
                  <a:pt x="110093" y="335465"/>
                </a:cubicBezTo>
                <a:cubicBezTo>
                  <a:pt x="118912" y="409548"/>
                  <a:pt x="121382" y="604634"/>
                  <a:pt x="122793" y="642381"/>
                </a:cubicBezTo>
                <a:cubicBezTo>
                  <a:pt x="124204" y="680128"/>
                  <a:pt x="125968" y="620862"/>
                  <a:pt x="118560" y="561948"/>
                </a:cubicBezTo>
                <a:cubicBezTo>
                  <a:pt x="111152" y="503034"/>
                  <a:pt x="97040" y="380620"/>
                  <a:pt x="78343" y="288898"/>
                </a:cubicBezTo>
                <a:cubicBezTo>
                  <a:pt x="59646" y="197176"/>
                  <a:pt x="1438" y="16200"/>
                  <a:pt x="27" y="1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7936A334-CE22-42E4-BA33-D48BF8F329B1}"/>
              </a:ext>
            </a:extLst>
          </p:cNvPr>
          <p:cNvSpPr/>
          <p:nvPr/>
        </p:nvSpPr>
        <p:spPr>
          <a:xfrm>
            <a:off x="7943795" y="3303423"/>
            <a:ext cx="21286" cy="424594"/>
          </a:xfrm>
          <a:custGeom>
            <a:avLst/>
            <a:gdLst>
              <a:gd name="connsiteX0" fmla="*/ 14872 w 21286"/>
              <a:gd name="connsiteY0" fmla="*/ 7044 h 424594"/>
              <a:gd name="connsiteX1" fmla="*/ 21222 w 21286"/>
              <a:gd name="connsiteY1" fmla="*/ 409210 h 424594"/>
              <a:gd name="connsiteX2" fmla="*/ 16988 w 21286"/>
              <a:gd name="connsiteY2" fmla="*/ 324544 h 424594"/>
              <a:gd name="connsiteX3" fmla="*/ 55 w 21286"/>
              <a:gd name="connsiteY3" fmla="*/ 167910 h 424594"/>
              <a:gd name="connsiteX4" fmla="*/ 14872 w 21286"/>
              <a:gd name="connsiteY4" fmla="*/ 7044 h 42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86" h="424594">
                <a:moveTo>
                  <a:pt x="14872" y="7044"/>
                </a:moveTo>
                <a:cubicBezTo>
                  <a:pt x="18400" y="47261"/>
                  <a:pt x="20869" y="356293"/>
                  <a:pt x="21222" y="409210"/>
                </a:cubicBezTo>
                <a:cubicBezTo>
                  <a:pt x="21575" y="462127"/>
                  <a:pt x="20516" y="364761"/>
                  <a:pt x="16988" y="324544"/>
                </a:cubicBezTo>
                <a:cubicBezTo>
                  <a:pt x="13460" y="284327"/>
                  <a:pt x="-1003" y="226471"/>
                  <a:pt x="55" y="167910"/>
                </a:cubicBezTo>
                <a:cubicBezTo>
                  <a:pt x="1113" y="109349"/>
                  <a:pt x="11344" y="-33173"/>
                  <a:pt x="14872" y="7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D835C2F5-07EE-4E00-94FF-1CEB98DBA425}"/>
              </a:ext>
            </a:extLst>
          </p:cNvPr>
          <p:cNvSpPr/>
          <p:nvPr/>
        </p:nvSpPr>
        <p:spPr>
          <a:xfrm>
            <a:off x="7929925" y="3718679"/>
            <a:ext cx="51680" cy="728605"/>
          </a:xfrm>
          <a:custGeom>
            <a:avLst/>
            <a:gdLst>
              <a:gd name="connsiteX0" fmla="*/ 45675 w 51680"/>
              <a:gd name="connsiteY0" fmla="*/ 304 h 728605"/>
              <a:gd name="connsiteX1" fmla="*/ 47792 w 51680"/>
              <a:gd name="connsiteY1" fmla="*/ 360138 h 728605"/>
              <a:gd name="connsiteX2" fmla="*/ 1225 w 51680"/>
              <a:gd name="connsiteY2" fmla="*/ 717854 h 728605"/>
              <a:gd name="connsiteX3" fmla="*/ 13925 w 51680"/>
              <a:gd name="connsiteY3" fmla="*/ 616254 h 728605"/>
              <a:gd name="connsiteX4" fmla="*/ 18158 w 51680"/>
              <a:gd name="connsiteY4" fmla="*/ 421521 h 728605"/>
              <a:gd name="connsiteX5" fmla="*/ 45675 w 51680"/>
              <a:gd name="connsiteY5" fmla="*/ 304 h 728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80" h="728605">
                <a:moveTo>
                  <a:pt x="45675" y="304"/>
                </a:moveTo>
                <a:cubicBezTo>
                  <a:pt x="50614" y="-9926"/>
                  <a:pt x="55200" y="240546"/>
                  <a:pt x="47792" y="360138"/>
                </a:cubicBezTo>
                <a:cubicBezTo>
                  <a:pt x="40384" y="479730"/>
                  <a:pt x="6869" y="675168"/>
                  <a:pt x="1225" y="717854"/>
                </a:cubicBezTo>
                <a:cubicBezTo>
                  <a:pt x="-4420" y="760540"/>
                  <a:pt x="11103" y="665643"/>
                  <a:pt x="13925" y="616254"/>
                </a:cubicBezTo>
                <a:cubicBezTo>
                  <a:pt x="16747" y="566865"/>
                  <a:pt x="10750" y="522415"/>
                  <a:pt x="18158" y="421521"/>
                </a:cubicBezTo>
                <a:cubicBezTo>
                  <a:pt x="25566" y="320627"/>
                  <a:pt x="40736" y="10534"/>
                  <a:pt x="45675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F968B971-DD2F-40E8-8B29-63ECC3AE1388}"/>
              </a:ext>
            </a:extLst>
          </p:cNvPr>
          <p:cNvSpPr/>
          <p:nvPr/>
        </p:nvSpPr>
        <p:spPr>
          <a:xfrm>
            <a:off x="7668568" y="4411126"/>
            <a:ext cx="262668" cy="566380"/>
          </a:xfrm>
          <a:custGeom>
            <a:avLst/>
            <a:gdLst>
              <a:gd name="connsiteX0" fmla="*/ 262582 w 262668"/>
              <a:gd name="connsiteY0" fmla="*/ 7 h 566380"/>
              <a:gd name="connsiteX1" fmla="*/ 173682 w 262668"/>
              <a:gd name="connsiteY1" fmla="*/ 270941 h 566380"/>
              <a:gd name="connsiteX2" fmla="*/ 112299 w 262668"/>
              <a:gd name="connsiteY2" fmla="*/ 419107 h 566380"/>
              <a:gd name="connsiteX3" fmla="*/ 2232 w 262668"/>
              <a:gd name="connsiteY3" fmla="*/ 563041 h 566380"/>
              <a:gd name="connsiteX4" fmla="*/ 44565 w 262668"/>
              <a:gd name="connsiteY4" fmla="*/ 508007 h 566380"/>
              <a:gd name="connsiteX5" fmla="*/ 118649 w 262668"/>
              <a:gd name="connsiteY5" fmla="*/ 368307 h 566380"/>
              <a:gd name="connsiteX6" fmla="*/ 156749 w 262668"/>
              <a:gd name="connsiteY6" fmla="*/ 279407 h 566380"/>
              <a:gd name="connsiteX7" fmla="*/ 262582 w 262668"/>
              <a:gd name="connsiteY7" fmla="*/ 7 h 56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668" h="566380">
                <a:moveTo>
                  <a:pt x="262582" y="7"/>
                </a:moveTo>
                <a:cubicBezTo>
                  <a:pt x="265404" y="-1404"/>
                  <a:pt x="198729" y="201091"/>
                  <a:pt x="173682" y="270941"/>
                </a:cubicBezTo>
                <a:cubicBezTo>
                  <a:pt x="148635" y="340791"/>
                  <a:pt x="140874" y="370424"/>
                  <a:pt x="112299" y="419107"/>
                </a:cubicBezTo>
                <a:cubicBezTo>
                  <a:pt x="83724" y="467790"/>
                  <a:pt x="13521" y="548224"/>
                  <a:pt x="2232" y="563041"/>
                </a:cubicBezTo>
                <a:cubicBezTo>
                  <a:pt x="-9057" y="577858"/>
                  <a:pt x="25162" y="540463"/>
                  <a:pt x="44565" y="508007"/>
                </a:cubicBezTo>
                <a:cubicBezTo>
                  <a:pt x="63968" y="475551"/>
                  <a:pt x="99952" y="406407"/>
                  <a:pt x="118649" y="368307"/>
                </a:cubicBezTo>
                <a:cubicBezTo>
                  <a:pt x="137346" y="330207"/>
                  <a:pt x="128880" y="342907"/>
                  <a:pt x="156749" y="279407"/>
                </a:cubicBezTo>
                <a:cubicBezTo>
                  <a:pt x="184618" y="215907"/>
                  <a:pt x="259760" y="1418"/>
                  <a:pt x="262582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A46356EB-4C58-4D35-8EDE-D605A57FAF3C}"/>
              </a:ext>
            </a:extLst>
          </p:cNvPr>
          <p:cNvSpPr/>
          <p:nvPr/>
        </p:nvSpPr>
        <p:spPr>
          <a:xfrm>
            <a:off x="7215717" y="4931609"/>
            <a:ext cx="483112" cy="439510"/>
          </a:xfrm>
          <a:custGeom>
            <a:avLst/>
            <a:gdLst>
              <a:gd name="connsiteX0" fmla="*/ 482600 w 483112"/>
              <a:gd name="connsiteY0" fmla="*/ 224 h 439510"/>
              <a:gd name="connsiteX1" fmla="*/ 298450 w 483112"/>
              <a:gd name="connsiteY1" fmla="*/ 178024 h 439510"/>
              <a:gd name="connsiteX2" fmla="*/ 74083 w 483112"/>
              <a:gd name="connsiteY2" fmla="*/ 408741 h 439510"/>
              <a:gd name="connsiteX3" fmla="*/ 0 w 483112"/>
              <a:gd name="connsiteY3" fmla="*/ 434141 h 439510"/>
              <a:gd name="connsiteX4" fmla="*/ 74083 w 483112"/>
              <a:gd name="connsiteY4" fmla="*/ 381224 h 439510"/>
              <a:gd name="connsiteX5" fmla="*/ 241300 w 483112"/>
              <a:gd name="connsiteY5" fmla="*/ 214008 h 439510"/>
              <a:gd name="connsiteX6" fmla="*/ 482600 w 483112"/>
              <a:gd name="connsiteY6" fmla="*/ 224 h 43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3112" h="439510">
                <a:moveTo>
                  <a:pt x="482600" y="224"/>
                </a:moveTo>
                <a:cubicBezTo>
                  <a:pt x="492125" y="-5773"/>
                  <a:pt x="366536" y="109938"/>
                  <a:pt x="298450" y="178024"/>
                </a:cubicBezTo>
                <a:cubicBezTo>
                  <a:pt x="230364" y="246110"/>
                  <a:pt x="123825" y="366055"/>
                  <a:pt x="74083" y="408741"/>
                </a:cubicBezTo>
                <a:cubicBezTo>
                  <a:pt x="24341" y="451427"/>
                  <a:pt x="0" y="438727"/>
                  <a:pt x="0" y="434141"/>
                </a:cubicBezTo>
                <a:cubicBezTo>
                  <a:pt x="0" y="429555"/>
                  <a:pt x="33866" y="417913"/>
                  <a:pt x="74083" y="381224"/>
                </a:cubicBezTo>
                <a:cubicBezTo>
                  <a:pt x="114300" y="344535"/>
                  <a:pt x="176036" y="272216"/>
                  <a:pt x="241300" y="214008"/>
                </a:cubicBezTo>
                <a:cubicBezTo>
                  <a:pt x="306564" y="155800"/>
                  <a:pt x="473075" y="6221"/>
                  <a:pt x="482600" y="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D9DDFB5C-2004-401B-8BE6-7B38B3561F91}"/>
              </a:ext>
            </a:extLst>
          </p:cNvPr>
          <p:cNvSpPr/>
          <p:nvPr/>
        </p:nvSpPr>
        <p:spPr>
          <a:xfrm>
            <a:off x="6358144" y="5319975"/>
            <a:ext cx="848023" cy="64860"/>
          </a:xfrm>
          <a:custGeom>
            <a:avLst/>
            <a:gdLst>
              <a:gd name="connsiteX0" fmla="*/ 323 w 848023"/>
              <a:gd name="connsiteY0" fmla="*/ 64825 h 64860"/>
              <a:gd name="connsiteX1" fmla="*/ 317823 w 848023"/>
              <a:gd name="connsiteY1" fmla="*/ 18258 h 64860"/>
              <a:gd name="connsiteX2" fmla="*/ 834289 w 848023"/>
              <a:gd name="connsiteY2" fmla="*/ 26725 h 64860"/>
              <a:gd name="connsiteX3" fmla="*/ 671306 w 848023"/>
              <a:gd name="connsiteY3" fmla="*/ 3442 h 64860"/>
              <a:gd name="connsiteX4" fmla="*/ 372856 w 848023"/>
              <a:gd name="connsiteY4" fmla="*/ 9792 h 64860"/>
              <a:gd name="connsiteX5" fmla="*/ 323 w 848023"/>
              <a:gd name="connsiteY5" fmla="*/ 64825 h 6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8023" h="64860">
                <a:moveTo>
                  <a:pt x="323" y="64825"/>
                </a:moveTo>
                <a:cubicBezTo>
                  <a:pt x="-8849" y="66236"/>
                  <a:pt x="178829" y="24608"/>
                  <a:pt x="317823" y="18258"/>
                </a:cubicBezTo>
                <a:cubicBezTo>
                  <a:pt x="456817" y="11908"/>
                  <a:pt x="775375" y="29194"/>
                  <a:pt x="834289" y="26725"/>
                </a:cubicBezTo>
                <a:cubicBezTo>
                  <a:pt x="893203" y="24256"/>
                  <a:pt x="748211" y="6264"/>
                  <a:pt x="671306" y="3442"/>
                </a:cubicBezTo>
                <a:cubicBezTo>
                  <a:pt x="594401" y="620"/>
                  <a:pt x="481159" y="-5025"/>
                  <a:pt x="372856" y="9792"/>
                </a:cubicBezTo>
                <a:cubicBezTo>
                  <a:pt x="264553" y="24609"/>
                  <a:pt x="9495" y="63414"/>
                  <a:pt x="323" y="64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AC305EDA-F7A2-407A-B72D-52DB2A200B03}"/>
              </a:ext>
            </a:extLst>
          </p:cNvPr>
          <p:cNvSpPr/>
          <p:nvPr/>
        </p:nvSpPr>
        <p:spPr>
          <a:xfrm>
            <a:off x="5334504" y="4626099"/>
            <a:ext cx="342699" cy="419917"/>
          </a:xfrm>
          <a:custGeom>
            <a:avLst/>
            <a:gdLst>
              <a:gd name="connsiteX0" fmla="*/ 1613 w 342699"/>
              <a:gd name="connsiteY0" fmla="*/ 934 h 419917"/>
              <a:gd name="connsiteX1" fmla="*/ 92629 w 342699"/>
              <a:gd name="connsiteY1" fmla="*/ 163918 h 419917"/>
              <a:gd name="connsiteX2" fmla="*/ 336046 w 342699"/>
              <a:gd name="connsiteY2" fmla="*/ 413684 h 419917"/>
              <a:gd name="connsiteX3" fmla="*/ 264079 w 342699"/>
              <a:gd name="connsiteY3" fmla="*/ 335368 h 419917"/>
              <a:gd name="connsiteX4" fmla="*/ 158246 w 342699"/>
              <a:gd name="connsiteY4" fmla="*/ 235884 h 419917"/>
              <a:gd name="connsiteX5" fmla="*/ 1613 w 342699"/>
              <a:gd name="connsiteY5" fmla="*/ 934 h 41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699" h="419917">
                <a:moveTo>
                  <a:pt x="1613" y="934"/>
                </a:moveTo>
                <a:cubicBezTo>
                  <a:pt x="-9323" y="-11060"/>
                  <a:pt x="36890" y="95126"/>
                  <a:pt x="92629" y="163918"/>
                </a:cubicBezTo>
                <a:cubicBezTo>
                  <a:pt x="148368" y="232710"/>
                  <a:pt x="307471" y="385109"/>
                  <a:pt x="336046" y="413684"/>
                </a:cubicBezTo>
                <a:cubicBezTo>
                  <a:pt x="364621" y="442259"/>
                  <a:pt x="293712" y="365001"/>
                  <a:pt x="264079" y="335368"/>
                </a:cubicBezTo>
                <a:cubicBezTo>
                  <a:pt x="234446" y="305735"/>
                  <a:pt x="201638" y="290565"/>
                  <a:pt x="158246" y="235884"/>
                </a:cubicBezTo>
                <a:cubicBezTo>
                  <a:pt x="114854" y="181203"/>
                  <a:pt x="12549" y="12928"/>
                  <a:pt x="1613" y="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CBD1ED4B-D796-40E9-A4B9-D97352DF3EDA}"/>
              </a:ext>
            </a:extLst>
          </p:cNvPr>
          <p:cNvSpPr/>
          <p:nvPr/>
        </p:nvSpPr>
        <p:spPr>
          <a:xfrm>
            <a:off x="5096583" y="3650787"/>
            <a:ext cx="110398" cy="573316"/>
          </a:xfrm>
          <a:custGeom>
            <a:avLst/>
            <a:gdLst>
              <a:gd name="connsiteX0" fmla="*/ 2467 w 110398"/>
              <a:gd name="connsiteY0" fmla="*/ 463 h 573316"/>
              <a:gd name="connsiteX1" fmla="*/ 17284 w 110398"/>
              <a:gd name="connsiteY1" fmla="*/ 169796 h 573316"/>
              <a:gd name="connsiteX2" fmla="*/ 108300 w 110398"/>
              <a:gd name="connsiteY2" fmla="*/ 565613 h 573316"/>
              <a:gd name="connsiteX3" fmla="*/ 78667 w 110398"/>
              <a:gd name="connsiteY3" fmla="*/ 415330 h 573316"/>
              <a:gd name="connsiteX4" fmla="*/ 49034 w 110398"/>
              <a:gd name="connsiteY4" fmla="*/ 214246 h 573316"/>
              <a:gd name="connsiteX5" fmla="*/ 2467 w 110398"/>
              <a:gd name="connsiteY5" fmla="*/ 463 h 57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398" h="573316">
                <a:moveTo>
                  <a:pt x="2467" y="463"/>
                </a:moveTo>
                <a:cubicBezTo>
                  <a:pt x="-2825" y="-6945"/>
                  <a:pt x="-355" y="75604"/>
                  <a:pt x="17284" y="169796"/>
                </a:cubicBezTo>
                <a:cubicBezTo>
                  <a:pt x="34923" y="263988"/>
                  <a:pt x="98070" y="524691"/>
                  <a:pt x="108300" y="565613"/>
                </a:cubicBezTo>
                <a:cubicBezTo>
                  <a:pt x="118531" y="606535"/>
                  <a:pt x="88545" y="473891"/>
                  <a:pt x="78667" y="415330"/>
                </a:cubicBezTo>
                <a:cubicBezTo>
                  <a:pt x="68789" y="356769"/>
                  <a:pt x="59970" y="283743"/>
                  <a:pt x="49034" y="214246"/>
                </a:cubicBezTo>
                <a:cubicBezTo>
                  <a:pt x="38098" y="144749"/>
                  <a:pt x="7759" y="7871"/>
                  <a:pt x="2467" y="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177EC939-0F47-4FAB-9F70-62D51A9390DF}"/>
              </a:ext>
            </a:extLst>
          </p:cNvPr>
          <p:cNvSpPr/>
          <p:nvPr/>
        </p:nvSpPr>
        <p:spPr>
          <a:xfrm>
            <a:off x="5087892" y="2675461"/>
            <a:ext cx="225062" cy="703723"/>
          </a:xfrm>
          <a:custGeom>
            <a:avLst/>
            <a:gdLst>
              <a:gd name="connsiteX0" fmla="*/ 224941 w 225062"/>
              <a:gd name="connsiteY0" fmla="*/ 6 h 703723"/>
              <a:gd name="connsiteX1" fmla="*/ 21741 w 225062"/>
              <a:gd name="connsiteY1" fmla="*/ 325972 h 703723"/>
              <a:gd name="connsiteX2" fmla="*/ 4808 w 225062"/>
              <a:gd name="connsiteY2" fmla="*/ 702739 h 703723"/>
              <a:gd name="connsiteX3" fmla="*/ 13275 w 225062"/>
              <a:gd name="connsiteY3" fmla="*/ 431806 h 703723"/>
              <a:gd name="connsiteX4" fmla="*/ 51375 w 225062"/>
              <a:gd name="connsiteY4" fmla="*/ 317506 h 703723"/>
              <a:gd name="connsiteX5" fmla="*/ 224941 w 225062"/>
              <a:gd name="connsiteY5" fmla="*/ 6 h 70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062" h="703723">
                <a:moveTo>
                  <a:pt x="224941" y="6"/>
                </a:moveTo>
                <a:cubicBezTo>
                  <a:pt x="220002" y="1417"/>
                  <a:pt x="58430" y="208850"/>
                  <a:pt x="21741" y="325972"/>
                </a:cubicBezTo>
                <a:cubicBezTo>
                  <a:pt x="-14948" y="443094"/>
                  <a:pt x="6219" y="685100"/>
                  <a:pt x="4808" y="702739"/>
                </a:cubicBezTo>
                <a:cubicBezTo>
                  <a:pt x="3397" y="720378"/>
                  <a:pt x="5514" y="496012"/>
                  <a:pt x="13275" y="431806"/>
                </a:cubicBezTo>
                <a:cubicBezTo>
                  <a:pt x="21036" y="367601"/>
                  <a:pt x="19625" y="395117"/>
                  <a:pt x="51375" y="317506"/>
                </a:cubicBezTo>
                <a:cubicBezTo>
                  <a:pt x="83125" y="239895"/>
                  <a:pt x="229880" y="-1405"/>
                  <a:pt x="224941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9883F225-DEFB-405E-9183-A7BAEF870D13}"/>
              </a:ext>
            </a:extLst>
          </p:cNvPr>
          <p:cNvSpPr/>
          <p:nvPr/>
        </p:nvSpPr>
        <p:spPr>
          <a:xfrm>
            <a:off x="5510852" y="1896135"/>
            <a:ext cx="485668" cy="406946"/>
          </a:xfrm>
          <a:custGeom>
            <a:avLst/>
            <a:gdLst>
              <a:gd name="connsiteX0" fmla="*/ 485665 w 485668"/>
              <a:gd name="connsiteY0" fmla="*/ 398 h 406946"/>
              <a:gd name="connsiteX1" fmla="*/ 172398 w 485668"/>
              <a:gd name="connsiteY1" fmla="*/ 195132 h 406946"/>
              <a:gd name="connsiteX2" fmla="*/ 3065 w 485668"/>
              <a:gd name="connsiteY2" fmla="*/ 404682 h 406946"/>
              <a:gd name="connsiteX3" fmla="*/ 70798 w 485668"/>
              <a:gd name="connsiteY3" fmla="*/ 296732 h 406946"/>
              <a:gd name="connsiteX4" fmla="*/ 166048 w 485668"/>
              <a:gd name="connsiteY4" fmla="*/ 148565 h 406946"/>
              <a:gd name="connsiteX5" fmla="*/ 485665 w 485668"/>
              <a:gd name="connsiteY5" fmla="*/ 398 h 40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5668" h="406946">
                <a:moveTo>
                  <a:pt x="485665" y="398"/>
                </a:moveTo>
                <a:cubicBezTo>
                  <a:pt x="486723" y="8159"/>
                  <a:pt x="252831" y="127751"/>
                  <a:pt x="172398" y="195132"/>
                </a:cubicBezTo>
                <a:cubicBezTo>
                  <a:pt x="91965" y="262513"/>
                  <a:pt x="19998" y="387749"/>
                  <a:pt x="3065" y="404682"/>
                </a:cubicBezTo>
                <a:cubicBezTo>
                  <a:pt x="-13868" y="421615"/>
                  <a:pt x="43634" y="339418"/>
                  <a:pt x="70798" y="296732"/>
                </a:cubicBezTo>
                <a:cubicBezTo>
                  <a:pt x="97962" y="254046"/>
                  <a:pt x="97962" y="196896"/>
                  <a:pt x="166048" y="148565"/>
                </a:cubicBezTo>
                <a:cubicBezTo>
                  <a:pt x="234134" y="100234"/>
                  <a:pt x="484607" y="-7363"/>
                  <a:pt x="485665" y="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99084C7D-A4DB-46FD-851B-DA82894E47AD}"/>
              </a:ext>
            </a:extLst>
          </p:cNvPr>
          <p:cNvSpPr/>
          <p:nvPr/>
        </p:nvSpPr>
        <p:spPr>
          <a:xfrm>
            <a:off x="6174165" y="1727173"/>
            <a:ext cx="795415" cy="136605"/>
          </a:xfrm>
          <a:custGeom>
            <a:avLst/>
            <a:gdLst>
              <a:gd name="connsiteX0" fmla="*/ 10735 w 795415"/>
              <a:gd name="connsiteY0" fmla="*/ 34952 h 136605"/>
              <a:gd name="connsiteX1" fmla="*/ 74235 w 795415"/>
              <a:gd name="connsiteY1" fmla="*/ 34952 h 136605"/>
              <a:gd name="connsiteX2" fmla="*/ 423485 w 795415"/>
              <a:gd name="connsiteY2" fmla="*/ 60352 h 136605"/>
              <a:gd name="connsiteX3" fmla="*/ 794960 w 795415"/>
              <a:gd name="connsiteY3" fmla="*/ 136552 h 136605"/>
              <a:gd name="connsiteX4" fmla="*/ 506035 w 795415"/>
              <a:gd name="connsiteY4" fmla="*/ 47652 h 136605"/>
              <a:gd name="connsiteX5" fmla="*/ 340935 w 795415"/>
              <a:gd name="connsiteY5" fmla="*/ 27 h 136605"/>
              <a:gd name="connsiteX6" fmla="*/ 10735 w 795415"/>
              <a:gd name="connsiteY6" fmla="*/ 34952 h 13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5415" h="136605">
                <a:moveTo>
                  <a:pt x="10735" y="34952"/>
                </a:moveTo>
                <a:cubicBezTo>
                  <a:pt x="-33715" y="40773"/>
                  <a:pt x="74235" y="34952"/>
                  <a:pt x="74235" y="34952"/>
                </a:cubicBezTo>
                <a:cubicBezTo>
                  <a:pt x="143027" y="39185"/>
                  <a:pt x="303364" y="43419"/>
                  <a:pt x="423485" y="60352"/>
                </a:cubicBezTo>
                <a:cubicBezTo>
                  <a:pt x="543606" y="77285"/>
                  <a:pt x="781202" y="138669"/>
                  <a:pt x="794960" y="136552"/>
                </a:cubicBezTo>
                <a:cubicBezTo>
                  <a:pt x="808718" y="134435"/>
                  <a:pt x="506035" y="47652"/>
                  <a:pt x="506035" y="47652"/>
                </a:cubicBezTo>
                <a:cubicBezTo>
                  <a:pt x="430364" y="24898"/>
                  <a:pt x="419781" y="1085"/>
                  <a:pt x="340935" y="27"/>
                </a:cubicBezTo>
                <a:cubicBezTo>
                  <a:pt x="262089" y="-1031"/>
                  <a:pt x="55185" y="29131"/>
                  <a:pt x="10735" y="34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FEF54C7F-88E0-4DA7-A3CC-9D216672FC4C}"/>
              </a:ext>
            </a:extLst>
          </p:cNvPr>
          <p:cNvSpPr/>
          <p:nvPr/>
        </p:nvSpPr>
        <p:spPr>
          <a:xfrm>
            <a:off x="7940101" y="3671461"/>
            <a:ext cx="231107" cy="588703"/>
          </a:xfrm>
          <a:custGeom>
            <a:avLst/>
            <a:gdLst>
              <a:gd name="connsiteX0" fmla="*/ 111699 w 231107"/>
              <a:gd name="connsiteY0" fmla="*/ 3072 h 588703"/>
              <a:gd name="connsiteX1" fmla="*/ 192132 w 231107"/>
              <a:gd name="connsiteY1" fmla="*/ 100439 h 588703"/>
              <a:gd name="connsiteX2" fmla="*/ 185782 w 231107"/>
              <a:gd name="connsiteY2" fmla="*/ 257072 h 588703"/>
              <a:gd name="connsiteX3" fmla="*/ 130749 w 231107"/>
              <a:gd name="connsiteY3" fmla="*/ 403122 h 588703"/>
              <a:gd name="connsiteX4" fmla="*/ 1632 w 231107"/>
              <a:gd name="connsiteY4" fmla="*/ 585156 h 588703"/>
              <a:gd name="connsiteX5" fmla="*/ 65132 w 231107"/>
              <a:gd name="connsiteY5" fmla="*/ 513189 h 588703"/>
              <a:gd name="connsiteX6" fmla="*/ 168849 w 231107"/>
              <a:gd name="connsiteY6" fmla="*/ 386189 h 588703"/>
              <a:gd name="connsiteX7" fmla="*/ 230232 w 231107"/>
              <a:gd name="connsiteY7" fmla="*/ 214739 h 588703"/>
              <a:gd name="connsiteX8" fmla="*/ 111699 w 231107"/>
              <a:gd name="connsiteY8" fmla="*/ 3072 h 588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07" h="588703">
                <a:moveTo>
                  <a:pt x="111699" y="3072"/>
                </a:moveTo>
                <a:cubicBezTo>
                  <a:pt x="105349" y="-15978"/>
                  <a:pt x="179785" y="58106"/>
                  <a:pt x="192132" y="100439"/>
                </a:cubicBezTo>
                <a:cubicBezTo>
                  <a:pt x="204479" y="142772"/>
                  <a:pt x="196012" y="206625"/>
                  <a:pt x="185782" y="257072"/>
                </a:cubicBezTo>
                <a:cubicBezTo>
                  <a:pt x="175552" y="307519"/>
                  <a:pt x="161441" y="348441"/>
                  <a:pt x="130749" y="403122"/>
                </a:cubicBezTo>
                <a:cubicBezTo>
                  <a:pt x="100057" y="457803"/>
                  <a:pt x="12568" y="566812"/>
                  <a:pt x="1632" y="585156"/>
                </a:cubicBezTo>
                <a:cubicBezTo>
                  <a:pt x="-9304" y="603501"/>
                  <a:pt x="37262" y="546350"/>
                  <a:pt x="65132" y="513189"/>
                </a:cubicBezTo>
                <a:cubicBezTo>
                  <a:pt x="93001" y="480028"/>
                  <a:pt x="141332" y="435931"/>
                  <a:pt x="168849" y="386189"/>
                </a:cubicBezTo>
                <a:cubicBezTo>
                  <a:pt x="196366" y="336447"/>
                  <a:pt x="237640" y="280709"/>
                  <a:pt x="230232" y="214739"/>
                </a:cubicBezTo>
                <a:cubicBezTo>
                  <a:pt x="222824" y="148769"/>
                  <a:pt x="118049" y="22122"/>
                  <a:pt x="111699" y="3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64CA2B48-E745-460B-BE23-B903991863E5}"/>
              </a:ext>
            </a:extLst>
          </p:cNvPr>
          <p:cNvSpPr/>
          <p:nvPr/>
        </p:nvSpPr>
        <p:spPr>
          <a:xfrm>
            <a:off x="8007251" y="3706063"/>
            <a:ext cx="99762" cy="389479"/>
          </a:xfrm>
          <a:custGeom>
            <a:avLst/>
            <a:gdLst>
              <a:gd name="connsiteX0" fmla="*/ 40316 w 99762"/>
              <a:gd name="connsiteY0" fmla="*/ 220 h 389479"/>
              <a:gd name="connsiteX1" fmla="*/ 59366 w 99762"/>
              <a:gd name="connsiteY1" fmla="*/ 173787 h 389479"/>
              <a:gd name="connsiteX2" fmla="*/ 99 w 99762"/>
              <a:gd name="connsiteY2" fmla="*/ 387570 h 389479"/>
              <a:gd name="connsiteX3" fmla="*/ 46666 w 99762"/>
              <a:gd name="connsiteY3" fmla="*/ 271154 h 389479"/>
              <a:gd name="connsiteX4" fmla="*/ 99582 w 99762"/>
              <a:gd name="connsiteY4" fmla="*/ 139920 h 389479"/>
              <a:gd name="connsiteX5" fmla="*/ 40316 w 99762"/>
              <a:gd name="connsiteY5" fmla="*/ 220 h 389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762" h="389479">
                <a:moveTo>
                  <a:pt x="40316" y="220"/>
                </a:moveTo>
                <a:cubicBezTo>
                  <a:pt x="33613" y="5864"/>
                  <a:pt x="66069" y="109229"/>
                  <a:pt x="59366" y="173787"/>
                </a:cubicBezTo>
                <a:cubicBezTo>
                  <a:pt x="52663" y="238345"/>
                  <a:pt x="2216" y="371342"/>
                  <a:pt x="99" y="387570"/>
                </a:cubicBezTo>
                <a:cubicBezTo>
                  <a:pt x="-2018" y="403798"/>
                  <a:pt x="30085" y="312429"/>
                  <a:pt x="46666" y="271154"/>
                </a:cubicBezTo>
                <a:cubicBezTo>
                  <a:pt x="63247" y="229879"/>
                  <a:pt x="102757" y="180842"/>
                  <a:pt x="99582" y="139920"/>
                </a:cubicBezTo>
                <a:cubicBezTo>
                  <a:pt x="96407" y="98998"/>
                  <a:pt x="47019" y="-5424"/>
                  <a:pt x="40316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C891BA7F-DEFB-4277-935D-367110D4A18C}"/>
              </a:ext>
            </a:extLst>
          </p:cNvPr>
          <p:cNvSpPr/>
          <p:nvPr/>
        </p:nvSpPr>
        <p:spPr>
          <a:xfrm>
            <a:off x="4414380" y="3566145"/>
            <a:ext cx="547087" cy="141992"/>
          </a:xfrm>
          <a:custGeom>
            <a:avLst/>
            <a:gdLst>
              <a:gd name="connsiteX0" fmla="*/ 547087 w 547087"/>
              <a:gd name="connsiteY0" fmla="*/ 135905 h 141992"/>
              <a:gd name="connsiteX1" fmla="*/ 312137 w 547087"/>
              <a:gd name="connsiteY1" fmla="*/ 127438 h 141992"/>
              <a:gd name="connsiteX2" fmla="*/ 147037 w 547087"/>
              <a:gd name="connsiteY2" fmla="*/ 438 h 141992"/>
              <a:gd name="connsiteX3" fmla="*/ 987 w 547087"/>
              <a:gd name="connsiteY3" fmla="*/ 82988 h 141992"/>
              <a:gd name="connsiteX4" fmla="*/ 221120 w 547087"/>
              <a:gd name="connsiteY4" fmla="*/ 6788 h 141992"/>
              <a:gd name="connsiteX5" fmla="*/ 314253 w 547087"/>
              <a:gd name="connsiteY5" fmla="*/ 97805 h 141992"/>
              <a:gd name="connsiteX6" fmla="*/ 547087 w 547087"/>
              <a:gd name="connsiteY6" fmla="*/ 135905 h 141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7087" h="141992">
                <a:moveTo>
                  <a:pt x="547087" y="135905"/>
                </a:moveTo>
                <a:cubicBezTo>
                  <a:pt x="546734" y="140844"/>
                  <a:pt x="378812" y="150016"/>
                  <a:pt x="312137" y="127438"/>
                </a:cubicBezTo>
                <a:cubicBezTo>
                  <a:pt x="245462" y="104860"/>
                  <a:pt x="198895" y="7846"/>
                  <a:pt x="147037" y="438"/>
                </a:cubicBezTo>
                <a:cubicBezTo>
                  <a:pt x="95179" y="-6970"/>
                  <a:pt x="-11360" y="81930"/>
                  <a:pt x="987" y="82988"/>
                </a:cubicBezTo>
                <a:cubicBezTo>
                  <a:pt x="13334" y="84046"/>
                  <a:pt x="168909" y="4318"/>
                  <a:pt x="221120" y="6788"/>
                </a:cubicBezTo>
                <a:cubicBezTo>
                  <a:pt x="273331" y="9257"/>
                  <a:pt x="257456" y="75933"/>
                  <a:pt x="314253" y="97805"/>
                </a:cubicBezTo>
                <a:cubicBezTo>
                  <a:pt x="371050" y="119677"/>
                  <a:pt x="547440" y="130966"/>
                  <a:pt x="547087" y="135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24106EDA-BA4A-4285-B4AE-FECD0CDBC971}"/>
              </a:ext>
            </a:extLst>
          </p:cNvPr>
          <p:cNvSpPr/>
          <p:nvPr/>
        </p:nvSpPr>
        <p:spPr>
          <a:xfrm>
            <a:off x="4376234" y="3689336"/>
            <a:ext cx="272459" cy="671886"/>
          </a:xfrm>
          <a:custGeom>
            <a:avLst/>
            <a:gdLst>
              <a:gd name="connsiteX0" fmla="*/ 32783 w 272459"/>
              <a:gd name="connsiteY0" fmla="*/ 14 h 671886"/>
              <a:gd name="connsiteX1" fmla="*/ 1033 w 272459"/>
              <a:gd name="connsiteY1" fmla="*/ 190514 h 671886"/>
              <a:gd name="connsiteX2" fmla="*/ 11616 w 272459"/>
              <a:gd name="connsiteY2" fmla="*/ 228614 h 671886"/>
              <a:gd name="connsiteX3" fmla="*/ 49716 w 272459"/>
              <a:gd name="connsiteY3" fmla="*/ 306931 h 671886"/>
              <a:gd name="connsiteX4" fmla="*/ 265616 w 272459"/>
              <a:gd name="connsiteY4" fmla="*/ 664647 h 671886"/>
              <a:gd name="connsiteX5" fmla="*/ 199999 w 272459"/>
              <a:gd name="connsiteY5" fmla="*/ 518597 h 671886"/>
              <a:gd name="connsiteX6" fmla="*/ 13733 w 272459"/>
              <a:gd name="connsiteY6" fmla="*/ 182047 h 671886"/>
              <a:gd name="connsiteX7" fmla="*/ 32783 w 272459"/>
              <a:gd name="connsiteY7" fmla="*/ 14 h 67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2459" h="671886">
                <a:moveTo>
                  <a:pt x="32783" y="14"/>
                </a:moveTo>
                <a:cubicBezTo>
                  <a:pt x="30666" y="1425"/>
                  <a:pt x="4561" y="152414"/>
                  <a:pt x="1033" y="190514"/>
                </a:cubicBezTo>
                <a:cubicBezTo>
                  <a:pt x="-2495" y="228614"/>
                  <a:pt x="3502" y="209211"/>
                  <a:pt x="11616" y="228614"/>
                </a:cubicBezTo>
                <a:cubicBezTo>
                  <a:pt x="19730" y="248017"/>
                  <a:pt x="7383" y="234259"/>
                  <a:pt x="49716" y="306931"/>
                </a:cubicBezTo>
                <a:cubicBezTo>
                  <a:pt x="92049" y="379603"/>
                  <a:pt x="240569" y="629369"/>
                  <a:pt x="265616" y="664647"/>
                </a:cubicBezTo>
                <a:cubicBezTo>
                  <a:pt x="290663" y="699925"/>
                  <a:pt x="241980" y="599030"/>
                  <a:pt x="199999" y="518597"/>
                </a:cubicBezTo>
                <a:cubicBezTo>
                  <a:pt x="158018" y="438164"/>
                  <a:pt x="40191" y="266008"/>
                  <a:pt x="13733" y="182047"/>
                </a:cubicBezTo>
                <a:cubicBezTo>
                  <a:pt x="-12725" y="98086"/>
                  <a:pt x="34900" y="-1397"/>
                  <a:pt x="32783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EF470EA7-54C3-48C5-A869-D245ED353319}"/>
              </a:ext>
            </a:extLst>
          </p:cNvPr>
          <p:cNvSpPr/>
          <p:nvPr/>
        </p:nvSpPr>
        <p:spPr>
          <a:xfrm>
            <a:off x="4658745" y="4396071"/>
            <a:ext cx="508933" cy="198962"/>
          </a:xfrm>
          <a:custGeom>
            <a:avLst/>
            <a:gdLst>
              <a:gd name="connsiteX0" fmla="*/ 38 w 508933"/>
              <a:gd name="connsiteY0" fmla="*/ 246 h 198962"/>
              <a:gd name="connsiteX1" fmla="*/ 199005 w 508933"/>
              <a:gd name="connsiteY1" fmla="*/ 163229 h 198962"/>
              <a:gd name="connsiteX2" fmla="*/ 294255 w 508933"/>
              <a:gd name="connsiteY2" fmla="*/ 192862 h 198962"/>
              <a:gd name="connsiteX3" fmla="*/ 372572 w 508933"/>
              <a:gd name="connsiteY3" fmla="*/ 194979 h 198962"/>
              <a:gd name="connsiteX4" fmla="*/ 508038 w 508933"/>
              <a:gd name="connsiteY4" fmla="*/ 148412 h 198962"/>
              <a:gd name="connsiteX5" fmla="*/ 300605 w 508933"/>
              <a:gd name="connsiteY5" fmla="*/ 161112 h 198962"/>
              <a:gd name="connsiteX6" fmla="*/ 215938 w 508933"/>
              <a:gd name="connsiteY6" fmla="*/ 127246 h 198962"/>
              <a:gd name="connsiteX7" fmla="*/ 38 w 508933"/>
              <a:gd name="connsiteY7" fmla="*/ 246 h 198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933" h="198962">
                <a:moveTo>
                  <a:pt x="38" y="246"/>
                </a:moveTo>
                <a:cubicBezTo>
                  <a:pt x="-2784" y="6243"/>
                  <a:pt x="149969" y="131126"/>
                  <a:pt x="199005" y="163229"/>
                </a:cubicBezTo>
                <a:cubicBezTo>
                  <a:pt x="248041" y="195332"/>
                  <a:pt x="265327" y="187570"/>
                  <a:pt x="294255" y="192862"/>
                </a:cubicBezTo>
                <a:cubicBezTo>
                  <a:pt x="323183" y="198154"/>
                  <a:pt x="336942" y="202387"/>
                  <a:pt x="372572" y="194979"/>
                </a:cubicBezTo>
                <a:cubicBezTo>
                  <a:pt x="408202" y="187571"/>
                  <a:pt x="520033" y="154057"/>
                  <a:pt x="508038" y="148412"/>
                </a:cubicBezTo>
                <a:cubicBezTo>
                  <a:pt x="496044" y="142768"/>
                  <a:pt x="349288" y="164640"/>
                  <a:pt x="300605" y="161112"/>
                </a:cubicBezTo>
                <a:cubicBezTo>
                  <a:pt x="251922" y="157584"/>
                  <a:pt x="263916" y="155115"/>
                  <a:pt x="215938" y="127246"/>
                </a:cubicBezTo>
                <a:cubicBezTo>
                  <a:pt x="167960" y="99377"/>
                  <a:pt x="2860" y="-5751"/>
                  <a:pt x="38" y="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AFEA244E-827F-45B4-B961-C7FC73505E45}"/>
              </a:ext>
            </a:extLst>
          </p:cNvPr>
          <p:cNvSpPr/>
          <p:nvPr/>
        </p:nvSpPr>
        <p:spPr>
          <a:xfrm>
            <a:off x="4474626" y="3666658"/>
            <a:ext cx="194989" cy="141441"/>
          </a:xfrm>
          <a:custGeom>
            <a:avLst/>
            <a:gdLst>
              <a:gd name="connsiteX0" fmla="*/ 194741 w 194989"/>
              <a:gd name="connsiteY0" fmla="*/ 141225 h 141441"/>
              <a:gd name="connsiteX1" fmla="*/ 120657 w 194989"/>
              <a:gd name="connsiteY1" fmla="*/ 7875 h 141441"/>
              <a:gd name="connsiteX2" fmla="*/ 29641 w 194989"/>
              <a:gd name="connsiteY2" fmla="*/ 29042 h 141441"/>
              <a:gd name="connsiteX3" fmla="*/ 7 w 194989"/>
              <a:gd name="connsiteY3" fmla="*/ 141225 h 141441"/>
              <a:gd name="connsiteX4" fmla="*/ 27524 w 194989"/>
              <a:gd name="connsiteY4" fmla="*/ 56559 h 141441"/>
              <a:gd name="connsiteX5" fmla="*/ 95257 w 194989"/>
              <a:gd name="connsiteY5" fmla="*/ 22692 h 141441"/>
              <a:gd name="connsiteX6" fmla="*/ 194741 w 194989"/>
              <a:gd name="connsiteY6" fmla="*/ 141225 h 14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989" h="141441">
                <a:moveTo>
                  <a:pt x="194741" y="141225"/>
                </a:moveTo>
                <a:cubicBezTo>
                  <a:pt x="198974" y="138756"/>
                  <a:pt x="148174" y="26572"/>
                  <a:pt x="120657" y="7875"/>
                </a:cubicBezTo>
                <a:cubicBezTo>
                  <a:pt x="93140" y="-10822"/>
                  <a:pt x="49749" y="6817"/>
                  <a:pt x="29641" y="29042"/>
                </a:cubicBezTo>
                <a:cubicBezTo>
                  <a:pt x="9533" y="51267"/>
                  <a:pt x="360" y="136639"/>
                  <a:pt x="7" y="141225"/>
                </a:cubicBezTo>
                <a:cubicBezTo>
                  <a:pt x="-346" y="145811"/>
                  <a:pt x="11649" y="76315"/>
                  <a:pt x="27524" y="56559"/>
                </a:cubicBezTo>
                <a:cubicBezTo>
                  <a:pt x="43399" y="36803"/>
                  <a:pt x="70563" y="12109"/>
                  <a:pt x="95257" y="22692"/>
                </a:cubicBezTo>
                <a:cubicBezTo>
                  <a:pt x="119951" y="33275"/>
                  <a:pt x="190508" y="143694"/>
                  <a:pt x="194741" y="141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4349C33F-45E3-4F7A-BB4E-774B92D247D0}"/>
              </a:ext>
            </a:extLst>
          </p:cNvPr>
          <p:cNvSpPr/>
          <p:nvPr/>
        </p:nvSpPr>
        <p:spPr>
          <a:xfrm>
            <a:off x="4433368" y="3710212"/>
            <a:ext cx="107012" cy="384923"/>
          </a:xfrm>
          <a:custGeom>
            <a:avLst/>
            <a:gdLst>
              <a:gd name="connsiteX0" fmla="*/ 28565 w 107012"/>
              <a:gd name="connsiteY0" fmla="*/ 305 h 384923"/>
              <a:gd name="connsiteX1" fmla="*/ 5282 w 107012"/>
              <a:gd name="connsiteY1" fmla="*/ 131538 h 384923"/>
              <a:gd name="connsiteX2" fmla="*/ 104765 w 107012"/>
              <a:gd name="connsiteY2" fmla="*/ 379188 h 384923"/>
              <a:gd name="connsiteX3" fmla="*/ 68782 w 107012"/>
              <a:gd name="connsiteY3" fmla="*/ 294521 h 384923"/>
              <a:gd name="connsiteX4" fmla="*/ 1049 w 107012"/>
              <a:gd name="connsiteY4" fmla="*/ 165405 h 384923"/>
              <a:gd name="connsiteX5" fmla="*/ 28565 w 107012"/>
              <a:gd name="connsiteY5" fmla="*/ 305 h 38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012" h="384923">
                <a:moveTo>
                  <a:pt x="28565" y="305"/>
                </a:moveTo>
                <a:cubicBezTo>
                  <a:pt x="29271" y="-5340"/>
                  <a:pt x="-7418" y="68391"/>
                  <a:pt x="5282" y="131538"/>
                </a:cubicBezTo>
                <a:cubicBezTo>
                  <a:pt x="17982" y="194685"/>
                  <a:pt x="94182" y="352024"/>
                  <a:pt x="104765" y="379188"/>
                </a:cubicBezTo>
                <a:cubicBezTo>
                  <a:pt x="115348" y="406352"/>
                  <a:pt x="86068" y="330152"/>
                  <a:pt x="68782" y="294521"/>
                </a:cubicBezTo>
                <a:cubicBezTo>
                  <a:pt x="51496" y="258890"/>
                  <a:pt x="8457" y="211619"/>
                  <a:pt x="1049" y="165405"/>
                </a:cubicBezTo>
                <a:cubicBezTo>
                  <a:pt x="-6359" y="119191"/>
                  <a:pt x="27859" y="5950"/>
                  <a:pt x="28565" y="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4CB5CFA1-DF41-45C4-B04C-A2CF0DC731B8}"/>
              </a:ext>
            </a:extLst>
          </p:cNvPr>
          <p:cNvSpPr/>
          <p:nvPr/>
        </p:nvSpPr>
        <p:spPr>
          <a:xfrm>
            <a:off x="4541990" y="3827479"/>
            <a:ext cx="116883" cy="395306"/>
          </a:xfrm>
          <a:custGeom>
            <a:avLst/>
            <a:gdLst>
              <a:gd name="connsiteX0" fmla="*/ 21543 w 116883"/>
              <a:gd name="connsiteY0" fmla="*/ 10038 h 395306"/>
              <a:gd name="connsiteX1" fmla="*/ 21543 w 116883"/>
              <a:gd name="connsiteY1" fmla="*/ 60838 h 395306"/>
              <a:gd name="connsiteX2" fmla="*/ 4610 w 116883"/>
              <a:gd name="connsiteY2" fmla="*/ 249221 h 395306"/>
              <a:gd name="connsiteX3" fmla="*/ 116793 w 116883"/>
              <a:gd name="connsiteY3" fmla="*/ 395271 h 395306"/>
              <a:gd name="connsiteX4" fmla="*/ 23660 w 116883"/>
              <a:gd name="connsiteY4" fmla="*/ 236521 h 395306"/>
              <a:gd name="connsiteX5" fmla="*/ 21543 w 116883"/>
              <a:gd name="connsiteY5" fmla="*/ 10038 h 395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883" h="395306">
                <a:moveTo>
                  <a:pt x="21543" y="10038"/>
                </a:moveTo>
                <a:cubicBezTo>
                  <a:pt x="21190" y="-19243"/>
                  <a:pt x="24365" y="20974"/>
                  <a:pt x="21543" y="60838"/>
                </a:cubicBezTo>
                <a:cubicBezTo>
                  <a:pt x="18721" y="100702"/>
                  <a:pt x="-11265" y="193482"/>
                  <a:pt x="4610" y="249221"/>
                </a:cubicBezTo>
                <a:cubicBezTo>
                  <a:pt x="20485" y="304960"/>
                  <a:pt x="113618" y="397388"/>
                  <a:pt x="116793" y="395271"/>
                </a:cubicBezTo>
                <a:cubicBezTo>
                  <a:pt x="119968" y="393154"/>
                  <a:pt x="38829" y="297904"/>
                  <a:pt x="23660" y="236521"/>
                </a:cubicBezTo>
                <a:cubicBezTo>
                  <a:pt x="8491" y="175138"/>
                  <a:pt x="21896" y="39319"/>
                  <a:pt x="21543" y="10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497A2358-3A6B-48B7-9571-A82F8375E3F0}"/>
              </a:ext>
            </a:extLst>
          </p:cNvPr>
          <p:cNvSpPr/>
          <p:nvPr/>
        </p:nvSpPr>
        <p:spPr>
          <a:xfrm>
            <a:off x="4619951" y="3879710"/>
            <a:ext cx="317883" cy="415148"/>
          </a:xfrm>
          <a:custGeom>
            <a:avLst/>
            <a:gdLst>
              <a:gd name="connsiteX0" fmla="*/ 178532 w 317883"/>
              <a:gd name="connsiteY0" fmla="*/ 140 h 415148"/>
              <a:gd name="connsiteX1" fmla="*/ 201816 w 317883"/>
              <a:gd name="connsiteY1" fmla="*/ 48823 h 415148"/>
              <a:gd name="connsiteX2" fmla="*/ 239916 w 317883"/>
              <a:gd name="connsiteY2" fmla="*/ 213923 h 415148"/>
              <a:gd name="connsiteX3" fmla="*/ 269549 w 317883"/>
              <a:gd name="connsiteY3" fmla="*/ 268957 h 415148"/>
              <a:gd name="connsiteX4" fmla="*/ 297066 w 317883"/>
              <a:gd name="connsiteY4" fmla="*/ 302823 h 415148"/>
              <a:gd name="connsiteX5" fmla="*/ 313999 w 317883"/>
              <a:gd name="connsiteY5" fmla="*/ 415007 h 415148"/>
              <a:gd name="connsiteX6" fmla="*/ 220866 w 317883"/>
              <a:gd name="connsiteY6" fmla="*/ 326107 h 415148"/>
              <a:gd name="connsiteX7" fmla="*/ 125616 w 317883"/>
              <a:gd name="connsiteY7" fmla="*/ 319757 h 415148"/>
              <a:gd name="connsiteX8" fmla="*/ 34599 w 317883"/>
              <a:gd name="connsiteY8" fmla="*/ 279540 h 415148"/>
              <a:gd name="connsiteX9" fmla="*/ 732 w 317883"/>
              <a:gd name="connsiteY9" fmla="*/ 171590 h 415148"/>
              <a:gd name="connsiteX10" fmla="*/ 62116 w 317883"/>
              <a:gd name="connsiteY10" fmla="*/ 279540 h 415148"/>
              <a:gd name="connsiteX11" fmla="*/ 216632 w 317883"/>
              <a:gd name="connsiteY11" fmla="*/ 319757 h 415148"/>
              <a:gd name="connsiteX12" fmla="*/ 316116 w 317883"/>
              <a:gd name="connsiteY12" fmla="*/ 395957 h 415148"/>
              <a:gd name="connsiteX13" fmla="*/ 278016 w 317883"/>
              <a:gd name="connsiteY13" fmla="*/ 275307 h 415148"/>
              <a:gd name="connsiteX14" fmla="*/ 248382 w 317883"/>
              <a:gd name="connsiteY14" fmla="*/ 158890 h 415148"/>
              <a:gd name="connsiteX15" fmla="*/ 227216 w 317883"/>
              <a:gd name="connsiteY15" fmla="*/ 59407 h 415148"/>
              <a:gd name="connsiteX16" fmla="*/ 178532 w 317883"/>
              <a:gd name="connsiteY16" fmla="*/ 140 h 415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7883" h="415148">
                <a:moveTo>
                  <a:pt x="178532" y="140"/>
                </a:moveTo>
                <a:cubicBezTo>
                  <a:pt x="174299" y="-1624"/>
                  <a:pt x="191585" y="13192"/>
                  <a:pt x="201816" y="48823"/>
                </a:cubicBezTo>
                <a:cubicBezTo>
                  <a:pt x="212047" y="84454"/>
                  <a:pt x="228627" y="177234"/>
                  <a:pt x="239916" y="213923"/>
                </a:cubicBezTo>
                <a:cubicBezTo>
                  <a:pt x="251205" y="250612"/>
                  <a:pt x="260024" y="254140"/>
                  <a:pt x="269549" y="268957"/>
                </a:cubicBezTo>
                <a:cubicBezTo>
                  <a:pt x="279074" y="283774"/>
                  <a:pt x="289658" y="278481"/>
                  <a:pt x="297066" y="302823"/>
                </a:cubicBezTo>
                <a:cubicBezTo>
                  <a:pt x="304474" y="327165"/>
                  <a:pt x="326699" y="411126"/>
                  <a:pt x="313999" y="415007"/>
                </a:cubicBezTo>
                <a:cubicBezTo>
                  <a:pt x="301299" y="418888"/>
                  <a:pt x="252263" y="341982"/>
                  <a:pt x="220866" y="326107"/>
                </a:cubicBezTo>
                <a:cubicBezTo>
                  <a:pt x="189469" y="310232"/>
                  <a:pt x="156660" y="327518"/>
                  <a:pt x="125616" y="319757"/>
                </a:cubicBezTo>
                <a:cubicBezTo>
                  <a:pt x="94572" y="311996"/>
                  <a:pt x="55413" y="304235"/>
                  <a:pt x="34599" y="279540"/>
                </a:cubicBezTo>
                <a:cubicBezTo>
                  <a:pt x="13785" y="254846"/>
                  <a:pt x="-3854" y="171590"/>
                  <a:pt x="732" y="171590"/>
                </a:cubicBezTo>
                <a:cubicBezTo>
                  <a:pt x="5318" y="171590"/>
                  <a:pt x="26133" y="254846"/>
                  <a:pt x="62116" y="279540"/>
                </a:cubicBezTo>
                <a:cubicBezTo>
                  <a:pt x="98099" y="304234"/>
                  <a:pt x="174299" y="300354"/>
                  <a:pt x="216632" y="319757"/>
                </a:cubicBezTo>
                <a:cubicBezTo>
                  <a:pt x="258965" y="339160"/>
                  <a:pt x="305885" y="403365"/>
                  <a:pt x="316116" y="395957"/>
                </a:cubicBezTo>
                <a:cubicBezTo>
                  <a:pt x="326347" y="388549"/>
                  <a:pt x="289305" y="314818"/>
                  <a:pt x="278016" y="275307"/>
                </a:cubicBezTo>
                <a:cubicBezTo>
                  <a:pt x="266727" y="235796"/>
                  <a:pt x="256849" y="194873"/>
                  <a:pt x="248382" y="158890"/>
                </a:cubicBezTo>
                <a:cubicBezTo>
                  <a:pt x="239915" y="122907"/>
                  <a:pt x="238505" y="85160"/>
                  <a:pt x="227216" y="59407"/>
                </a:cubicBezTo>
                <a:cubicBezTo>
                  <a:pt x="215927" y="33654"/>
                  <a:pt x="182765" y="1904"/>
                  <a:pt x="178532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83052F3F-9243-4850-AA04-9097910BFC74}"/>
              </a:ext>
            </a:extLst>
          </p:cNvPr>
          <p:cNvSpPr/>
          <p:nvPr/>
        </p:nvSpPr>
        <p:spPr>
          <a:xfrm>
            <a:off x="4622784" y="3860752"/>
            <a:ext cx="188604" cy="262142"/>
          </a:xfrm>
          <a:custGeom>
            <a:avLst/>
            <a:gdLst>
              <a:gd name="connsiteX0" fmla="*/ 188399 w 188604"/>
              <a:gd name="connsiteY0" fmla="*/ 48 h 262142"/>
              <a:gd name="connsiteX1" fmla="*/ 107966 w 188604"/>
              <a:gd name="connsiteY1" fmla="*/ 133398 h 262142"/>
              <a:gd name="connsiteX2" fmla="*/ 120666 w 188604"/>
              <a:gd name="connsiteY2" fmla="*/ 260398 h 262142"/>
              <a:gd name="connsiteX3" fmla="*/ 107966 w 188604"/>
              <a:gd name="connsiteY3" fmla="*/ 203248 h 262142"/>
              <a:gd name="connsiteX4" fmla="*/ 16 w 188604"/>
              <a:gd name="connsiteY4" fmla="*/ 146098 h 262142"/>
              <a:gd name="connsiteX5" fmla="*/ 99499 w 188604"/>
              <a:gd name="connsiteY5" fmla="*/ 207481 h 262142"/>
              <a:gd name="connsiteX6" fmla="*/ 80449 w 188604"/>
              <a:gd name="connsiteY6" fmla="*/ 148215 h 262142"/>
              <a:gd name="connsiteX7" fmla="*/ 188399 w 188604"/>
              <a:gd name="connsiteY7" fmla="*/ 48 h 26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604" h="262142">
                <a:moveTo>
                  <a:pt x="188399" y="48"/>
                </a:moveTo>
                <a:cubicBezTo>
                  <a:pt x="192985" y="-2421"/>
                  <a:pt x="119255" y="90006"/>
                  <a:pt x="107966" y="133398"/>
                </a:cubicBezTo>
                <a:cubicBezTo>
                  <a:pt x="96677" y="176790"/>
                  <a:pt x="120666" y="248756"/>
                  <a:pt x="120666" y="260398"/>
                </a:cubicBezTo>
                <a:cubicBezTo>
                  <a:pt x="120666" y="272040"/>
                  <a:pt x="128074" y="222298"/>
                  <a:pt x="107966" y="203248"/>
                </a:cubicBezTo>
                <a:cubicBezTo>
                  <a:pt x="87858" y="184198"/>
                  <a:pt x="1427" y="145393"/>
                  <a:pt x="16" y="146098"/>
                </a:cubicBezTo>
                <a:cubicBezTo>
                  <a:pt x="-1395" y="146803"/>
                  <a:pt x="86093" y="207128"/>
                  <a:pt x="99499" y="207481"/>
                </a:cubicBezTo>
                <a:cubicBezTo>
                  <a:pt x="112904" y="207834"/>
                  <a:pt x="66338" y="181729"/>
                  <a:pt x="80449" y="148215"/>
                </a:cubicBezTo>
                <a:cubicBezTo>
                  <a:pt x="94560" y="114701"/>
                  <a:pt x="183813" y="2517"/>
                  <a:pt x="188399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77C13314-E74B-4C1E-9A42-A0E8934B5EED}"/>
              </a:ext>
            </a:extLst>
          </p:cNvPr>
          <p:cNvSpPr/>
          <p:nvPr/>
        </p:nvSpPr>
        <p:spPr>
          <a:xfrm>
            <a:off x="4829265" y="4307406"/>
            <a:ext cx="282729" cy="97006"/>
          </a:xfrm>
          <a:custGeom>
            <a:avLst/>
            <a:gdLst>
              <a:gd name="connsiteX0" fmla="*/ 3085 w 282729"/>
              <a:gd name="connsiteY0" fmla="*/ 11 h 97006"/>
              <a:gd name="connsiteX1" fmla="*/ 140668 w 282729"/>
              <a:gd name="connsiteY1" fmla="*/ 84677 h 97006"/>
              <a:gd name="connsiteX2" fmla="*/ 280368 w 282729"/>
              <a:gd name="connsiteY2" fmla="*/ 91027 h 97006"/>
              <a:gd name="connsiteX3" fmla="*/ 3085 w 282729"/>
              <a:gd name="connsiteY3" fmla="*/ 11 h 97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729" h="97006">
                <a:moveTo>
                  <a:pt x="3085" y="11"/>
                </a:moveTo>
                <a:cubicBezTo>
                  <a:pt x="-20198" y="-1047"/>
                  <a:pt x="94454" y="69508"/>
                  <a:pt x="140668" y="84677"/>
                </a:cubicBezTo>
                <a:cubicBezTo>
                  <a:pt x="186882" y="99846"/>
                  <a:pt x="300476" y="99846"/>
                  <a:pt x="280368" y="91027"/>
                </a:cubicBezTo>
                <a:cubicBezTo>
                  <a:pt x="260260" y="82208"/>
                  <a:pt x="26368" y="1069"/>
                  <a:pt x="308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050DCAB1-F7F3-4E7F-8954-9F4B43B16299}"/>
              </a:ext>
            </a:extLst>
          </p:cNvPr>
          <p:cNvSpPr/>
          <p:nvPr/>
        </p:nvSpPr>
        <p:spPr>
          <a:xfrm>
            <a:off x="4950646" y="4011711"/>
            <a:ext cx="225049" cy="464679"/>
          </a:xfrm>
          <a:custGeom>
            <a:avLst/>
            <a:gdLst>
              <a:gd name="connsiteX0" fmla="*/ 2354 w 225049"/>
              <a:gd name="connsiteY0" fmla="*/ 5722 h 464679"/>
              <a:gd name="connsiteX1" fmla="*/ 84904 w 225049"/>
              <a:gd name="connsiteY1" fmla="*/ 270306 h 464679"/>
              <a:gd name="connsiteX2" fmla="*/ 220371 w 225049"/>
              <a:gd name="connsiteY2" fmla="*/ 460806 h 464679"/>
              <a:gd name="connsiteX3" fmla="*/ 186504 w 225049"/>
              <a:gd name="connsiteY3" fmla="*/ 388839 h 464679"/>
              <a:gd name="connsiteX4" fmla="*/ 114537 w 225049"/>
              <a:gd name="connsiteY4" fmla="*/ 274539 h 464679"/>
              <a:gd name="connsiteX5" fmla="*/ 29871 w 225049"/>
              <a:gd name="connsiteY5" fmla="*/ 100972 h 464679"/>
              <a:gd name="connsiteX6" fmla="*/ 2354 w 225049"/>
              <a:gd name="connsiteY6" fmla="*/ 5722 h 46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049" h="464679">
                <a:moveTo>
                  <a:pt x="2354" y="5722"/>
                </a:moveTo>
                <a:cubicBezTo>
                  <a:pt x="11526" y="33944"/>
                  <a:pt x="48568" y="194459"/>
                  <a:pt x="84904" y="270306"/>
                </a:cubicBezTo>
                <a:cubicBezTo>
                  <a:pt x="121240" y="346153"/>
                  <a:pt x="203438" y="441051"/>
                  <a:pt x="220371" y="460806"/>
                </a:cubicBezTo>
                <a:cubicBezTo>
                  <a:pt x="237304" y="480561"/>
                  <a:pt x="204143" y="419884"/>
                  <a:pt x="186504" y="388839"/>
                </a:cubicBezTo>
                <a:cubicBezTo>
                  <a:pt x="168865" y="357795"/>
                  <a:pt x="140642" y="322517"/>
                  <a:pt x="114537" y="274539"/>
                </a:cubicBezTo>
                <a:cubicBezTo>
                  <a:pt x="88432" y="226561"/>
                  <a:pt x="47157" y="141189"/>
                  <a:pt x="29871" y="100972"/>
                </a:cubicBezTo>
                <a:cubicBezTo>
                  <a:pt x="12585" y="60755"/>
                  <a:pt x="-6818" y="-22500"/>
                  <a:pt x="2354" y="5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AE059A0E-D1AE-4735-A92B-E9B70C79569C}"/>
              </a:ext>
            </a:extLst>
          </p:cNvPr>
          <p:cNvSpPr/>
          <p:nvPr/>
        </p:nvSpPr>
        <p:spPr>
          <a:xfrm>
            <a:off x="4541301" y="1481406"/>
            <a:ext cx="1517141" cy="465673"/>
          </a:xfrm>
          <a:custGeom>
            <a:avLst/>
            <a:gdLst>
              <a:gd name="connsiteX0" fmla="*/ 1516599 w 1517141"/>
              <a:gd name="connsiteY0" fmla="*/ 233094 h 465673"/>
              <a:gd name="connsiteX1" fmla="*/ 875249 w 1517141"/>
              <a:gd name="connsiteY1" fmla="*/ 23544 h 465673"/>
              <a:gd name="connsiteX2" fmla="*/ 24349 w 1517141"/>
              <a:gd name="connsiteY2" fmla="*/ 458519 h 465673"/>
              <a:gd name="connsiteX3" fmla="*/ 265649 w 1517141"/>
              <a:gd name="connsiteY3" fmla="*/ 274369 h 465673"/>
              <a:gd name="connsiteX4" fmla="*/ 624424 w 1517141"/>
              <a:gd name="connsiteY4" fmla="*/ 14019 h 465673"/>
              <a:gd name="connsiteX5" fmla="*/ 980024 w 1517141"/>
              <a:gd name="connsiteY5" fmla="*/ 55294 h 465673"/>
              <a:gd name="connsiteX6" fmla="*/ 1516599 w 1517141"/>
              <a:gd name="connsiteY6" fmla="*/ 233094 h 46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7141" h="465673">
                <a:moveTo>
                  <a:pt x="1516599" y="233094"/>
                </a:moveTo>
                <a:cubicBezTo>
                  <a:pt x="1499137" y="227802"/>
                  <a:pt x="1123957" y="-14027"/>
                  <a:pt x="875249" y="23544"/>
                </a:cubicBezTo>
                <a:cubicBezTo>
                  <a:pt x="626541" y="61115"/>
                  <a:pt x="125949" y="416715"/>
                  <a:pt x="24349" y="458519"/>
                </a:cubicBezTo>
                <a:cubicBezTo>
                  <a:pt x="-77251" y="500323"/>
                  <a:pt x="165637" y="348452"/>
                  <a:pt x="265649" y="274369"/>
                </a:cubicBezTo>
                <a:cubicBezTo>
                  <a:pt x="365661" y="200286"/>
                  <a:pt x="505362" y="50531"/>
                  <a:pt x="624424" y="14019"/>
                </a:cubicBezTo>
                <a:cubicBezTo>
                  <a:pt x="743486" y="-22493"/>
                  <a:pt x="834503" y="19840"/>
                  <a:pt x="980024" y="55294"/>
                </a:cubicBezTo>
                <a:cubicBezTo>
                  <a:pt x="1125545" y="90748"/>
                  <a:pt x="1534061" y="238386"/>
                  <a:pt x="1516599" y="233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286D2017-383F-4E1C-9570-F3CD5E6ECC72}"/>
              </a:ext>
            </a:extLst>
          </p:cNvPr>
          <p:cNvSpPr/>
          <p:nvPr/>
        </p:nvSpPr>
        <p:spPr>
          <a:xfrm>
            <a:off x="5273786" y="1785144"/>
            <a:ext cx="855723" cy="693721"/>
          </a:xfrm>
          <a:custGeom>
            <a:avLst/>
            <a:gdLst>
              <a:gd name="connsiteX0" fmla="*/ 853964 w 855723"/>
              <a:gd name="connsiteY0" fmla="*/ 18256 h 693721"/>
              <a:gd name="connsiteX1" fmla="*/ 403114 w 855723"/>
              <a:gd name="connsiteY1" fmla="*/ 69056 h 693721"/>
              <a:gd name="connsiteX2" fmla="*/ 12589 w 855723"/>
              <a:gd name="connsiteY2" fmla="*/ 675481 h 693721"/>
              <a:gd name="connsiteX3" fmla="*/ 107839 w 855723"/>
              <a:gd name="connsiteY3" fmla="*/ 497681 h 693721"/>
              <a:gd name="connsiteX4" fmla="*/ 228489 w 855723"/>
              <a:gd name="connsiteY4" fmla="*/ 110331 h 693721"/>
              <a:gd name="connsiteX5" fmla="*/ 853964 w 855723"/>
              <a:gd name="connsiteY5" fmla="*/ 18256 h 693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5723" h="693721">
                <a:moveTo>
                  <a:pt x="853964" y="18256"/>
                </a:moveTo>
                <a:cubicBezTo>
                  <a:pt x="883068" y="11377"/>
                  <a:pt x="543343" y="-40481"/>
                  <a:pt x="403114" y="69056"/>
                </a:cubicBezTo>
                <a:cubicBezTo>
                  <a:pt x="262885" y="178593"/>
                  <a:pt x="61801" y="604044"/>
                  <a:pt x="12589" y="675481"/>
                </a:cubicBezTo>
                <a:cubicBezTo>
                  <a:pt x="-36624" y="746919"/>
                  <a:pt x="71856" y="591873"/>
                  <a:pt x="107839" y="497681"/>
                </a:cubicBezTo>
                <a:cubicBezTo>
                  <a:pt x="143822" y="403489"/>
                  <a:pt x="102547" y="194998"/>
                  <a:pt x="228489" y="110331"/>
                </a:cubicBezTo>
                <a:cubicBezTo>
                  <a:pt x="354431" y="25664"/>
                  <a:pt x="824860" y="25135"/>
                  <a:pt x="853964" y="18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E19276E8-26B4-46EF-B5B6-2011FA7EE4CC}"/>
              </a:ext>
            </a:extLst>
          </p:cNvPr>
          <p:cNvSpPr/>
          <p:nvPr/>
        </p:nvSpPr>
        <p:spPr>
          <a:xfrm>
            <a:off x="4965334" y="1711293"/>
            <a:ext cx="928721" cy="1044648"/>
          </a:xfrm>
          <a:custGeom>
            <a:avLst/>
            <a:gdLst>
              <a:gd name="connsiteX0" fmla="*/ 927466 w 928721"/>
              <a:gd name="connsiteY0" fmla="*/ 3207 h 1044648"/>
              <a:gd name="connsiteX1" fmla="*/ 352791 w 928721"/>
              <a:gd name="connsiteY1" fmla="*/ 174657 h 1044648"/>
              <a:gd name="connsiteX2" fmla="*/ 13066 w 928721"/>
              <a:gd name="connsiteY2" fmla="*/ 1019207 h 1044648"/>
              <a:gd name="connsiteX3" fmla="*/ 111491 w 928721"/>
              <a:gd name="connsiteY3" fmla="*/ 762032 h 1044648"/>
              <a:gd name="connsiteX4" fmla="*/ 495666 w 928721"/>
              <a:gd name="connsiteY4" fmla="*/ 123857 h 1044648"/>
              <a:gd name="connsiteX5" fmla="*/ 927466 w 928721"/>
              <a:gd name="connsiteY5" fmla="*/ 3207 h 1044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8721" h="1044648">
                <a:moveTo>
                  <a:pt x="927466" y="3207"/>
                </a:moveTo>
                <a:cubicBezTo>
                  <a:pt x="903654" y="11674"/>
                  <a:pt x="505191" y="5324"/>
                  <a:pt x="352791" y="174657"/>
                </a:cubicBezTo>
                <a:cubicBezTo>
                  <a:pt x="200391" y="343990"/>
                  <a:pt x="53283" y="921311"/>
                  <a:pt x="13066" y="1019207"/>
                </a:cubicBezTo>
                <a:cubicBezTo>
                  <a:pt x="-27151" y="1117103"/>
                  <a:pt x="31058" y="911257"/>
                  <a:pt x="111491" y="762032"/>
                </a:cubicBezTo>
                <a:cubicBezTo>
                  <a:pt x="191924" y="612807"/>
                  <a:pt x="361258" y="254032"/>
                  <a:pt x="495666" y="123857"/>
                </a:cubicBezTo>
                <a:cubicBezTo>
                  <a:pt x="630074" y="-6318"/>
                  <a:pt x="951278" y="-5260"/>
                  <a:pt x="927466" y="3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6F498ECE-99CD-4097-9F40-D8D4994CA9E6}"/>
              </a:ext>
            </a:extLst>
          </p:cNvPr>
          <p:cNvSpPr/>
          <p:nvPr/>
        </p:nvSpPr>
        <p:spPr>
          <a:xfrm>
            <a:off x="4222543" y="1590273"/>
            <a:ext cx="1622541" cy="1033903"/>
          </a:xfrm>
          <a:custGeom>
            <a:avLst/>
            <a:gdLst>
              <a:gd name="connsiteX0" fmla="*/ 1616282 w 1622541"/>
              <a:gd name="connsiteY0" fmla="*/ 121052 h 1033903"/>
              <a:gd name="connsiteX1" fmla="*/ 774907 w 1622541"/>
              <a:gd name="connsiteY1" fmla="*/ 187727 h 1033903"/>
              <a:gd name="connsiteX2" fmla="*/ 35132 w 1622541"/>
              <a:gd name="connsiteY2" fmla="*/ 997352 h 1033903"/>
              <a:gd name="connsiteX3" fmla="*/ 139907 w 1622541"/>
              <a:gd name="connsiteY3" fmla="*/ 854477 h 1033903"/>
              <a:gd name="connsiteX4" fmla="*/ 324057 w 1622541"/>
              <a:gd name="connsiteY4" fmla="*/ 492527 h 1033903"/>
              <a:gd name="connsiteX5" fmla="*/ 781257 w 1622541"/>
              <a:gd name="connsiteY5" fmla="*/ 165502 h 1033903"/>
              <a:gd name="connsiteX6" fmla="*/ 1140032 w 1622541"/>
              <a:gd name="connsiteY6" fmla="*/ 402 h 1033903"/>
              <a:gd name="connsiteX7" fmla="*/ 1616282 w 1622541"/>
              <a:gd name="connsiteY7" fmla="*/ 121052 h 103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2541" h="1033903">
                <a:moveTo>
                  <a:pt x="1616282" y="121052"/>
                </a:moveTo>
                <a:cubicBezTo>
                  <a:pt x="1555428" y="152273"/>
                  <a:pt x="1038432" y="41677"/>
                  <a:pt x="774907" y="187727"/>
                </a:cubicBezTo>
                <a:cubicBezTo>
                  <a:pt x="511382" y="333777"/>
                  <a:pt x="140965" y="886227"/>
                  <a:pt x="35132" y="997352"/>
                </a:cubicBezTo>
                <a:cubicBezTo>
                  <a:pt x="-70701" y="1108477"/>
                  <a:pt x="91753" y="938614"/>
                  <a:pt x="139907" y="854477"/>
                </a:cubicBezTo>
                <a:cubicBezTo>
                  <a:pt x="188061" y="770340"/>
                  <a:pt x="217165" y="607356"/>
                  <a:pt x="324057" y="492527"/>
                </a:cubicBezTo>
                <a:cubicBezTo>
                  <a:pt x="430949" y="377698"/>
                  <a:pt x="645261" y="247523"/>
                  <a:pt x="781257" y="165502"/>
                </a:cubicBezTo>
                <a:cubicBezTo>
                  <a:pt x="917253" y="83481"/>
                  <a:pt x="1002449" y="7810"/>
                  <a:pt x="1140032" y="402"/>
                </a:cubicBezTo>
                <a:cubicBezTo>
                  <a:pt x="1277615" y="-7006"/>
                  <a:pt x="1677136" y="89831"/>
                  <a:pt x="1616282" y="121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68440AAE-FA7D-4D71-ADB9-70BB9B60FE96}"/>
              </a:ext>
            </a:extLst>
          </p:cNvPr>
          <p:cNvSpPr/>
          <p:nvPr/>
        </p:nvSpPr>
        <p:spPr>
          <a:xfrm>
            <a:off x="4568950" y="1762902"/>
            <a:ext cx="996628" cy="1423224"/>
          </a:xfrm>
          <a:custGeom>
            <a:avLst/>
            <a:gdLst>
              <a:gd name="connsiteX0" fmla="*/ 907925 w 996628"/>
              <a:gd name="connsiteY0" fmla="*/ 18273 h 1423224"/>
              <a:gd name="connsiteX1" fmla="*/ 841250 w 996628"/>
              <a:gd name="connsiteY1" fmla="*/ 62723 h 1423224"/>
              <a:gd name="connsiteX2" fmla="*/ 266575 w 996628"/>
              <a:gd name="connsiteY2" fmla="*/ 377048 h 1423224"/>
              <a:gd name="connsiteX3" fmla="*/ 12575 w 996628"/>
              <a:gd name="connsiteY3" fmla="*/ 1367648 h 1423224"/>
              <a:gd name="connsiteX4" fmla="*/ 50675 w 996628"/>
              <a:gd name="connsiteY4" fmla="*/ 1212073 h 1423224"/>
              <a:gd name="connsiteX5" fmla="*/ 155450 w 996628"/>
              <a:gd name="connsiteY5" fmla="*/ 491348 h 1423224"/>
              <a:gd name="connsiteX6" fmla="*/ 450725 w 996628"/>
              <a:gd name="connsiteY6" fmla="*/ 148448 h 1423224"/>
              <a:gd name="connsiteX7" fmla="*/ 968250 w 996628"/>
              <a:gd name="connsiteY7" fmla="*/ 8748 h 1423224"/>
              <a:gd name="connsiteX8" fmla="*/ 907925 w 996628"/>
              <a:gd name="connsiteY8" fmla="*/ 18273 h 142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6628" h="1423224">
                <a:moveTo>
                  <a:pt x="907925" y="18273"/>
                </a:moveTo>
                <a:cubicBezTo>
                  <a:pt x="886758" y="27269"/>
                  <a:pt x="948142" y="2927"/>
                  <a:pt x="841250" y="62723"/>
                </a:cubicBezTo>
                <a:cubicBezTo>
                  <a:pt x="734358" y="122519"/>
                  <a:pt x="404687" y="159561"/>
                  <a:pt x="266575" y="377048"/>
                </a:cubicBezTo>
                <a:cubicBezTo>
                  <a:pt x="128462" y="594536"/>
                  <a:pt x="48558" y="1228477"/>
                  <a:pt x="12575" y="1367648"/>
                </a:cubicBezTo>
                <a:cubicBezTo>
                  <a:pt x="-23408" y="1506819"/>
                  <a:pt x="26863" y="1358123"/>
                  <a:pt x="50675" y="1212073"/>
                </a:cubicBezTo>
                <a:cubicBezTo>
                  <a:pt x="74487" y="1066023"/>
                  <a:pt x="88775" y="668619"/>
                  <a:pt x="155450" y="491348"/>
                </a:cubicBezTo>
                <a:cubicBezTo>
                  <a:pt x="222125" y="314077"/>
                  <a:pt x="315258" y="228881"/>
                  <a:pt x="450725" y="148448"/>
                </a:cubicBezTo>
                <a:cubicBezTo>
                  <a:pt x="586192" y="68015"/>
                  <a:pt x="885700" y="29385"/>
                  <a:pt x="968250" y="8748"/>
                </a:cubicBezTo>
                <a:cubicBezTo>
                  <a:pt x="1050800" y="-11889"/>
                  <a:pt x="929092" y="9277"/>
                  <a:pt x="907925" y="18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4FDDA822-17F7-4986-9577-C4D64C0A2939}"/>
              </a:ext>
            </a:extLst>
          </p:cNvPr>
          <p:cNvSpPr/>
          <p:nvPr/>
        </p:nvSpPr>
        <p:spPr>
          <a:xfrm>
            <a:off x="3839697" y="2328629"/>
            <a:ext cx="765701" cy="1478436"/>
          </a:xfrm>
          <a:custGeom>
            <a:avLst/>
            <a:gdLst>
              <a:gd name="connsiteX0" fmla="*/ 760878 w 765701"/>
              <a:gd name="connsiteY0" fmla="*/ 4996 h 1478436"/>
              <a:gd name="connsiteX1" fmla="*/ 294153 w 765701"/>
              <a:gd name="connsiteY1" fmla="*/ 614596 h 1478436"/>
              <a:gd name="connsiteX2" fmla="*/ 5228 w 765701"/>
              <a:gd name="connsiteY2" fmla="*/ 1462321 h 1478436"/>
              <a:gd name="connsiteX3" fmla="*/ 138578 w 765701"/>
              <a:gd name="connsiteY3" fmla="*/ 1109896 h 1478436"/>
              <a:gd name="connsiteX4" fmla="*/ 513228 w 765701"/>
              <a:gd name="connsiteY4" fmla="*/ 366946 h 1478436"/>
              <a:gd name="connsiteX5" fmla="*/ 760878 w 765701"/>
              <a:gd name="connsiteY5" fmla="*/ 4996 h 147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701" h="1478436">
                <a:moveTo>
                  <a:pt x="760878" y="4996"/>
                </a:moveTo>
                <a:cubicBezTo>
                  <a:pt x="724366" y="46271"/>
                  <a:pt x="420095" y="371709"/>
                  <a:pt x="294153" y="614596"/>
                </a:cubicBezTo>
                <a:cubicBezTo>
                  <a:pt x="168211" y="857483"/>
                  <a:pt x="31157" y="1379771"/>
                  <a:pt x="5228" y="1462321"/>
                </a:cubicBezTo>
                <a:cubicBezTo>
                  <a:pt x="-20701" y="1544871"/>
                  <a:pt x="53911" y="1292458"/>
                  <a:pt x="138578" y="1109896"/>
                </a:cubicBezTo>
                <a:cubicBezTo>
                  <a:pt x="223245" y="927334"/>
                  <a:pt x="408453" y="547392"/>
                  <a:pt x="513228" y="366946"/>
                </a:cubicBezTo>
                <a:cubicBezTo>
                  <a:pt x="618003" y="186500"/>
                  <a:pt x="797390" y="-36279"/>
                  <a:pt x="760878" y="4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30D93E54-9BB0-4134-ABE1-87138E7B974A}"/>
              </a:ext>
            </a:extLst>
          </p:cNvPr>
          <p:cNvSpPr/>
          <p:nvPr/>
        </p:nvSpPr>
        <p:spPr>
          <a:xfrm>
            <a:off x="4339820" y="2685575"/>
            <a:ext cx="513126" cy="969349"/>
          </a:xfrm>
          <a:custGeom>
            <a:avLst/>
            <a:gdLst>
              <a:gd name="connsiteX0" fmla="*/ 511580 w 513126"/>
              <a:gd name="connsiteY0" fmla="*/ 475 h 969349"/>
              <a:gd name="connsiteX1" fmla="*/ 279805 w 513126"/>
              <a:gd name="connsiteY1" fmla="*/ 486250 h 969349"/>
              <a:gd name="connsiteX2" fmla="*/ 149630 w 513126"/>
              <a:gd name="connsiteY2" fmla="*/ 819625 h 969349"/>
              <a:gd name="connsiteX3" fmla="*/ 405 w 513126"/>
              <a:gd name="connsiteY3" fmla="*/ 968850 h 969349"/>
              <a:gd name="connsiteX4" fmla="*/ 197255 w 513126"/>
              <a:gd name="connsiteY4" fmla="*/ 775175 h 969349"/>
              <a:gd name="connsiteX5" fmla="*/ 371880 w 513126"/>
              <a:gd name="connsiteY5" fmla="*/ 403700 h 969349"/>
              <a:gd name="connsiteX6" fmla="*/ 511580 w 513126"/>
              <a:gd name="connsiteY6" fmla="*/ 475 h 96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3126" h="969349">
                <a:moveTo>
                  <a:pt x="511580" y="475"/>
                </a:moveTo>
                <a:cubicBezTo>
                  <a:pt x="496234" y="14233"/>
                  <a:pt x="340130" y="349725"/>
                  <a:pt x="279805" y="486250"/>
                </a:cubicBezTo>
                <a:cubicBezTo>
                  <a:pt x="219480" y="622775"/>
                  <a:pt x="196197" y="739192"/>
                  <a:pt x="149630" y="819625"/>
                </a:cubicBezTo>
                <a:cubicBezTo>
                  <a:pt x="103063" y="900058"/>
                  <a:pt x="-7533" y="976258"/>
                  <a:pt x="405" y="968850"/>
                </a:cubicBezTo>
                <a:cubicBezTo>
                  <a:pt x="8342" y="961442"/>
                  <a:pt x="135343" y="869367"/>
                  <a:pt x="197255" y="775175"/>
                </a:cubicBezTo>
                <a:cubicBezTo>
                  <a:pt x="259167" y="680983"/>
                  <a:pt x="319493" y="532287"/>
                  <a:pt x="371880" y="403700"/>
                </a:cubicBezTo>
                <a:cubicBezTo>
                  <a:pt x="424267" y="275113"/>
                  <a:pt x="526926" y="-13283"/>
                  <a:pt x="511580" y="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1980725B-5F27-4438-A2DC-44B3BF4E8CD1}"/>
              </a:ext>
            </a:extLst>
          </p:cNvPr>
          <p:cNvSpPr/>
          <p:nvPr/>
        </p:nvSpPr>
        <p:spPr>
          <a:xfrm>
            <a:off x="5019574" y="2279650"/>
            <a:ext cx="445372" cy="769907"/>
          </a:xfrm>
          <a:custGeom>
            <a:avLst/>
            <a:gdLst>
              <a:gd name="connsiteX0" fmla="*/ 444601 w 445372"/>
              <a:gd name="connsiteY0" fmla="*/ 0 h 769907"/>
              <a:gd name="connsiteX1" fmla="*/ 235051 w 445372"/>
              <a:gd name="connsiteY1" fmla="*/ 333375 h 769907"/>
              <a:gd name="connsiteX2" fmla="*/ 69951 w 445372"/>
              <a:gd name="connsiteY2" fmla="*/ 508000 h 769907"/>
              <a:gd name="connsiteX3" fmla="*/ 3276 w 445372"/>
              <a:gd name="connsiteY3" fmla="*/ 768350 h 769907"/>
              <a:gd name="connsiteX4" fmla="*/ 25501 w 445372"/>
              <a:gd name="connsiteY4" fmla="*/ 603250 h 769907"/>
              <a:gd name="connsiteX5" fmla="*/ 155676 w 445372"/>
              <a:gd name="connsiteY5" fmla="*/ 336550 h 769907"/>
              <a:gd name="connsiteX6" fmla="*/ 444601 w 445372"/>
              <a:gd name="connsiteY6" fmla="*/ 0 h 76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372" h="769907">
                <a:moveTo>
                  <a:pt x="444601" y="0"/>
                </a:moveTo>
                <a:cubicBezTo>
                  <a:pt x="457830" y="-529"/>
                  <a:pt x="297493" y="248708"/>
                  <a:pt x="235051" y="333375"/>
                </a:cubicBezTo>
                <a:cubicBezTo>
                  <a:pt x="172609" y="418042"/>
                  <a:pt x="108580" y="435504"/>
                  <a:pt x="69951" y="508000"/>
                </a:cubicBezTo>
                <a:cubicBezTo>
                  <a:pt x="31322" y="580496"/>
                  <a:pt x="10684" y="752475"/>
                  <a:pt x="3276" y="768350"/>
                </a:cubicBezTo>
                <a:cubicBezTo>
                  <a:pt x="-4132" y="784225"/>
                  <a:pt x="101" y="675217"/>
                  <a:pt x="25501" y="603250"/>
                </a:cubicBezTo>
                <a:cubicBezTo>
                  <a:pt x="50901" y="531283"/>
                  <a:pt x="83709" y="437092"/>
                  <a:pt x="155676" y="336550"/>
                </a:cubicBezTo>
                <a:cubicBezTo>
                  <a:pt x="227643" y="236008"/>
                  <a:pt x="431372" y="529"/>
                  <a:pt x="44460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131E50F1-6783-4B6A-86A5-7209DFD203D7}"/>
              </a:ext>
            </a:extLst>
          </p:cNvPr>
          <p:cNvSpPr/>
          <p:nvPr/>
        </p:nvSpPr>
        <p:spPr>
          <a:xfrm>
            <a:off x="4991091" y="3289134"/>
            <a:ext cx="234858" cy="994243"/>
          </a:xfrm>
          <a:custGeom>
            <a:avLst/>
            <a:gdLst>
              <a:gd name="connsiteX0" fmla="*/ 69859 w 234858"/>
              <a:gd name="connsiteY0" fmla="*/ 166 h 994243"/>
              <a:gd name="connsiteX1" fmla="*/ 34934 w 234858"/>
              <a:gd name="connsiteY1" fmla="*/ 438316 h 994243"/>
              <a:gd name="connsiteX2" fmla="*/ 31759 w 234858"/>
              <a:gd name="connsiteY2" fmla="*/ 530391 h 994243"/>
              <a:gd name="connsiteX3" fmla="*/ 47634 w 234858"/>
              <a:gd name="connsiteY3" fmla="*/ 635166 h 994243"/>
              <a:gd name="connsiteX4" fmla="*/ 222259 w 234858"/>
              <a:gd name="connsiteY4" fmla="*/ 981241 h 994243"/>
              <a:gd name="connsiteX5" fmla="*/ 196859 w 234858"/>
              <a:gd name="connsiteY5" fmla="*/ 879641 h 994243"/>
              <a:gd name="connsiteX6" fmla="*/ 3184 w 234858"/>
              <a:gd name="connsiteY6" fmla="*/ 492291 h 994243"/>
              <a:gd name="connsiteX7" fmla="*/ 69859 w 234858"/>
              <a:gd name="connsiteY7" fmla="*/ 166 h 99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858" h="994243">
                <a:moveTo>
                  <a:pt x="69859" y="166"/>
                </a:moveTo>
                <a:cubicBezTo>
                  <a:pt x="75151" y="-8830"/>
                  <a:pt x="41284" y="349945"/>
                  <a:pt x="34934" y="438316"/>
                </a:cubicBezTo>
                <a:cubicBezTo>
                  <a:pt x="28584" y="526687"/>
                  <a:pt x="29642" y="497583"/>
                  <a:pt x="31759" y="530391"/>
                </a:cubicBezTo>
                <a:cubicBezTo>
                  <a:pt x="33876" y="563199"/>
                  <a:pt x="15884" y="560024"/>
                  <a:pt x="47634" y="635166"/>
                </a:cubicBezTo>
                <a:cubicBezTo>
                  <a:pt x="79384" y="710308"/>
                  <a:pt x="197388" y="940495"/>
                  <a:pt x="222259" y="981241"/>
                </a:cubicBezTo>
                <a:cubicBezTo>
                  <a:pt x="247130" y="1021987"/>
                  <a:pt x="233371" y="961133"/>
                  <a:pt x="196859" y="879641"/>
                </a:cubicBezTo>
                <a:cubicBezTo>
                  <a:pt x="160347" y="798149"/>
                  <a:pt x="23292" y="637283"/>
                  <a:pt x="3184" y="492291"/>
                </a:cubicBezTo>
                <a:cubicBezTo>
                  <a:pt x="-16924" y="347299"/>
                  <a:pt x="64567" y="9162"/>
                  <a:pt x="69859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B8B8F463-BE1D-467D-B053-F02F971D6F10}"/>
              </a:ext>
            </a:extLst>
          </p:cNvPr>
          <p:cNvSpPr/>
          <p:nvPr/>
        </p:nvSpPr>
        <p:spPr>
          <a:xfrm>
            <a:off x="3712727" y="3635082"/>
            <a:ext cx="249816" cy="559210"/>
          </a:xfrm>
          <a:custGeom>
            <a:avLst/>
            <a:gdLst>
              <a:gd name="connsiteX0" fmla="*/ 249673 w 249816"/>
              <a:gd name="connsiteY0" fmla="*/ 293 h 559210"/>
              <a:gd name="connsiteX1" fmla="*/ 46473 w 249816"/>
              <a:gd name="connsiteY1" fmla="*/ 263818 h 559210"/>
              <a:gd name="connsiteX2" fmla="*/ 33773 w 249816"/>
              <a:gd name="connsiteY2" fmla="*/ 552743 h 559210"/>
              <a:gd name="connsiteX3" fmla="*/ 36948 w 249816"/>
              <a:gd name="connsiteY3" fmla="*/ 444793 h 559210"/>
              <a:gd name="connsiteX4" fmla="*/ 11548 w 249816"/>
              <a:gd name="connsiteY4" fmla="*/ 216193 h 559210"/>
              <a:gd name="connsiteX5" fmla="*/ 249673 w 249816"/>
              <a:gd name="connsiteY5" fmla="*/ 293 h 559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816" h="559210">
                <a:moveTo>
                  <a:pt x="249673" y="293"/>
                </a:moveTo>
                <a:cubicBezTo>
                  <a:pt x="255494" y="8230"/>
                  <a:pt x="82456" y="171743"/>
                  <a:pt x="46473" y="263818"/>
                </a:cubicBezTo>
                <a:cubicBezTo>
                  <a:pt x="10490" y="355893"/>
                  <a:pt x="35360" y="522581"/>
                  <a:pt x="33773" y="552743"/>
                </a:cubicBezTo>
                <a:cubicBezTo>
                  <a:pt x="32186" y="582905"/>
                  <a:pt x="40652" y="500885"/>
                  <a:pt x="36948" y="444793"/>
                </a:cubicBezTo>
                <a:cubicBezTo>
                  <a:pt x="33244" y="388701"/>
                  <a:pt x="-23906" y="284985"/>
                  <a:pt x="11548" y="216193"/>
                </a:cubicBezTo>
                <a:cubicBezTo>
                  <a:pt x="47002" y="147401"/>
                  <a:pt x="243852" y="-7644"/>
                  <a:pt x="249673" y="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97EB0BF5-DF17-439D-AAA8-4F5439D5BE8E}"/>
              </a:ext>
            </a:extLst>
          </p:cNvPr>
          <p:cNvSpPr/>
          <p:nvPr/>
        </p:nvSpPr>
        <p:spPr>
          <a:xfrm>
            <a:off x="3728143" y="3807127"/>
            <a:ext cx="306874" cy="1525029"/>
          </a:xfrm>
          <a:custGeom>
            <a:avLst/>
            <a:gdLst>
              <a:gd name="connsiteX0" fmla="*/ 170757 w 306874"/>
              <a:gd name="connsiteY0" fmla="*/ 37798 h 1525029"/>
              <a:gd name="connsiteX1" fmla="*/ 148532 w 306874"/>
              <a:gd name="connsiteY1" fmla="*/ 104473 h 1525029"/>
              <a:gd name="connsiteX2" fmla="*/ 62807 w 306874"/>
              <a:gd name="connsiteY2" fmla="*/ 326723 h 1525029"/>
              <a:gd name="connsiteX3" fmla="*/ 12007 w 306874"/>
              <a:gd name="connsiteY3" fmla="*/ 974423 h 1525029"/>
              <a:gd name="connsiteX4" fmla="*/ 297757 w 306874"/>
              <a:gd name="connsiteY4" fmla="*/ 1507823 h 1525029"/>
              <a:gd name="connsiteX5" fmla="*/ 221557 w 306874"/>
              <a:gd name="connsiteY5" fmla="*/ 1361773 h 1525029"/>
              <a:gd name="connsiteX6" fmla="*/ 75507 w 306874"/>
              <a:gd name="connsiteY6" fmla="*/ 1037923 h 1525029"/>
              <a:gd name="connsiteX7" fmla="*/ 24707 w 306874"/>
              <a:gd name="connsiteY7" fmla="*/ 831548 h 1525029"/>
              <a:gd name="connsiteX8" fmla="*/ 21532 w 306874"/>
              <a:gd name="connsiteY8" fmla="*/ 688673 h 1525029"/>
              <a:gd name="connsiteX9" fmla="*/ 170757 w 306874"/>
              <a:gd name="connsiteY9" fmla="*/ 37798 h 152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6874" h="1525029">
                <a:moveTo>
                  <a:pt x="170757" y="37798"/>
                </a:moveTo>
                <a:cubicBezTo>
                  <a:pt x="191924" y="-59569"/>
                  <a:pt x="166524" y="56319"/>
                  <a:pt x="148532" y="104473"/>
                </a:cubicBezTo>
                <a:cubicBezTo>
                  <a:pt x="130540" y="152627"/>
                  <a:pt x="85561" y="181731"/>
                  <a:pt x="62807" y="326723"/>
                </a:cubicBezTo>
                <a:cubicBezTo>
                  <a:pt x="40053" y="471715"/>
                  <a:pt x="-27151" y="777573"/>
                  <a:pt x="12007" y="974423"/>
                </a:cubicBezTo>
                <a:cubicBezTo>
                  <a:pt x="51165" y="1171273"/>
                  <a:pt x="262832" y="1443265"/>
                  <a:pt x="297757" y="1507823"/>
                </a:cubicBezTo>
                <a:cubicBezTo>
                  <a:pt x="332682" y="1572381"/>
                  <a:pt x="258599" y="1440090"/>
                  <a:pt x="221557" y="1361773"/>
                </a:cubicBezTo>
                <a:cubicBezTo>
                  <a:pt x="184515" y="1283456"/>
                  <a:pt x="108315" y="1126294"/>
                  <a:pt x="75507" y="1037923"/>
                </a:cubicBezTo>
                <a:cubicBezTo>
                  <a:pt x="42699" y="949552"/>
                  <a:pt x="33703" y="889756"/>
                  <a:pt x="24707" y="831548"/>
                </a:cubicBezTo>
                <a:cubicBezTo>
                  <a:pt x="15711" y="773340"/>
                  <a:pt x="-4397" y="814614"/>
                  <a:pt x="21532" y="688673"/>
                </a:cubicBezTo>
                <a:cubicBezTo>
                  <a:pt x="47461" y="562732"/>
                  <a:pt x="149590" y="135165"/>
                  <a:pt x="170757" y="37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F0327AA1-2C66-4450-8935-9C23215F473B}"/>
              </a:ext>
            </a:extLst>
          </p:cNvPr>
          <p:cNvSpPr/>
          <p:nvPr/>
        </p:nvSpPr>
        <p:spPr>
          <a:xfrm>
            <a:off x="3953855" y="4681688"/>
            <a:ext cx="712864" cy="944107"/>
          </a:xfrm>
          <a:custGeom>
            <a:avLst/>
            <a:gdLst>
              <a:gd name="connsiteX0" fmla="*/ 68870 w 712864"/>
              <a:gd name="connsiteY0" fmla="*/ 20487 h 944107"/>
              <a:gd name="connsiteX1" fmla="*/ 68870 w 712864"/>
              <a:gd name="connsiteY1" fmla="*/ 71287 h 944107"/>
              <a:gd name="connsiteX2" fmla="*/ 113320 w 712864"/>
              <a:gd name="connsiteY2" fmla="*/ 452287 h 944107"/>
              <a:gd name="connsiteX3" fmla="*/ 672120 w 712864"/>
              <a:gd name="connsiteY3" fmla="*/ 915837 h 944107"/>
              <a:gd name="connsiteX4" fmla="*/ 602270 w 712864"/>
              <a:gd name="connsiteY4" fmla="*/ 849162 h 944107"/>
              <a:gd name="connsiteX5" fmla="*/ 62520 w 712864"/>
              <a:gd name="connsiteY5" fmla="*/ 487212 h 944107"/>
              <a:gd name="connsiteX6" fmla="*/ 11720 w 712864"/>
              <a:gd name="connsiteY6" fmla="*/ 309412 h 944107"/>
              <a:gd name="connsiteX7" fmla="*/ 68870 w 712864"/>
              <a:gd name="connsiteY7" fmla="*/ 20487 h 94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2864" h="944107">
                <a:moveTo>
                  <a:pt x="68870" y="20487"/>
                </a:moveTo>
                <a:cubicBezTo>
                  <a:pt x="78395" y="-19201"/>
                  <a:pt x="61462" y="-680"/>
                  <a:pt x="68870" y="71287"/>
                </a:cubicBezTo>
                <a:cubicBezTo>
                  <a:pt x="76278" y="143254"/>
                  <a:pt x="12778" y="311529"/>
                  <a:pt x="113320" y="452287"/>
                </a:cubicBezTo>
                <a:cubicBezTo>
                  <a:pt x="213862" y="593045"/>
                  <a:pt x="590628" y="849691"/>
                  <a:pt x="672120" y="915837"/>
                </a:cubicBezTo>
                <a:cubicBezTo>
                  <a:pt x="753612" y="981983"/>
                  <a:pt x="703870" y="920600"/>
                  <a:pt x="602270" y="849162"/>
                </a:cubicBezTo>
                <a:cubicBezTo>
                  <a:pt x="500670" y="777725"/>
                  <a:pt x="160945" y="577170"/>
                  <a:pt x="62520" y="487212"/>
                </a:cubicBezTo>
                <a:cubicBezTo>
                  <a:pt x="-35905" y="397254"/>
                  <a:pt x="11191" y="389845"/>
                  <a:pt x="11720" y="309412"/>
                </a:cubicBezTo>
                <a:cubicBezTo>
                  <a:pt x="12249" y="228979"/>
                  <a:pt x="59345" y="60175"/>
                  <a:pt x="68870" y="20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E54D5D86-273D-44BD-922D-222F02A681B1}"/>
              </a:ext>
            </a:extLst>
          </p:cNvPr>
          <p:cNvSpPr/>
          <p:nvPr/>
        </p:nvSpPr>
        <p:spPr>
          <a:xfrm>
            <a:off x="5126879" y="4665604"/>
            <a:ext cx="485995" cy="857128"/>
          </a:xfrm>
          <a:custGeom>
            <a:avLst/>
            <a:gdLst>
              <a:gd name="connsiteX0" fmla="*/ 746 w 485995"/>
              <a:gd name="connsiteY0" fmla="*/ 1646 h 857128"/>
              <a:gd name="connsiteX1" fmla="*/ 38846 w 485995"/>
              <a:gd name="connsiteY1" fmla="*/ 411221 h 857128"/>
              <a:gd name="connsiteX2" fmla="*/ 83296 w 485995"/>
              <a:gd name="connsiteY2" fmla="*/ 598546 h 857128"/>
              <a:gd name="connsiteX3" fmla="*/ 232521 w 485995"/>
              <a:gd name="connsiteY3" fmla="*/ 763646 h 857128"/>
              <a:gd name="connsiteX4" fmla="*/ 480171 w 485995"/>
              <a:gd name="connsiteY4" fmla="*/ 855721 h 857128"/>
              <a:gd name="connsiteX5" fmla="*/ 384921 w 485995"/>
              <a:gd name="connsiteY5" fmla="*/ 814446 h 857128"/>
              <a:gd name="connsiteX6" fmla="*/ 130921 w 485995"/>
              <a:gd name="connsiteY6" fmla="*/ 747771 h 857128"/>
              <a:gd name="connsiteX7" fmla="*/ 22971 w 485995"/>
              <a:gd name="connsiteY7" fmla="*/ 579496 h 857128"/>
              <a:gd name="connsiteX8" fmla="*/ 746 w 485995"/>
              <a:gd name="connsiteY8" fmla="*/ 1646 h 85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5995" h="857128">
                <a:moveTo>
                  <a:pt x="746" y="1646"/>
                </a:moveTo>
                <a:cubicBezTo>
                  <a:pt x="3392" y="-26400"/>
                  <a:pt x="25088" y="311738"/>
                  <a:pt x="38846" y="411221"/>
                </a:cubicBezTo>
                <a:cubicBezTo>
                  <a:pt x="52604" y="510704"/>
                  <a:pt x="51017" y="539809"/>
                  <a:pt x="83296" y="598546"/>
                </a:cubicBezTo>
                <a:cubicBezTo>
                  <a:pt x="115575" y="657283"/>
                  <a:pt x="166375" y="720784"/>
                  <a:pt x="232521" y="763646"/>
                </a:cubicBezTo>
                <a:cubicBezTo>
                  <a:pt x="298667" y="806509"/>
                  <a:pt x="454771" y="847254"/>
                  <a:pt x="480171" y="855721"/>
                </a:cubicBezTo>
                <a:cubicBezTo>
                  <a:pt x="505571" y="864188"/>
                  <a:pt x="443129" y="832438"/>
                  <a:pt x="384921" y="814446"/>
                </a:cubicBezTo>
                <a:cubicBezTo>
                  <a:pt x="326713" y="796454"/>
                  <a:pt x="191246" y="786929"/>
                  <a:pt x="130921" y="747771"/>
                </a:cubicBezTo>
                <a:cubicBezTo>
                  <a:pt x="70596" y="708613"/>
                  <a:pt x="44138" y="701204"/>
                  <a:pt x="22971" y="579496"/>
                </a:cubicBezTo>
                <a:cubicBezTo>
                  <a:pt x="1804" y="457788"/>
                  <a:pt x="-1900" y="29692"/>
                  <a:pt x="746" y="1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EEFB815C-8FEA-47F7-B4F1-B794FD542BEF}"/>
              </a:ext>
            </a:extLst>
          </p:cNvPr>
          <p:cNvSpPr/>
          <p:nvPr/>
        </p:nvSpPr>
        <p:spPr>
          <a:xfrm>
            <a:off x="4708894" y="5667217"/>
            <a:ext cx="480694" cy="231152"/>
          </a:xfrm>
          <a:custGeom>
            <a:avLst/>
            <a:gdLst>
              <a:gd name="connsiteX0" fmla="*/ 2806 w 480694"/>
              <a:gd name="connsiteY0" fmla="*/ 158 h 231152"/>
              <a:gd name="connsiteX1" fmla="*/ 453656 w 480694"/>
              <a:gd name="connsiteY1" fmla="*/ 219233 h 231152"/>
              <a:gd name="connsiteX2" fmla="*/ 412381 w 480694"/>
              <a:gd name="connsiteY2" fmla="*/ 200183 h 231152"/>
              <a:gd name="connsiteX3" fmla="*/ 269506 w 480694"/>
              <a:gd name="connsiteY3" fmla="*/ 184308 h 231152"/>
              <a:gd name="connsiteX4" fmla="*/ 2806 w 480694"/>
              <a:gd name="connsiteY4" fmla="*/ 158 h 23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694" h="231152">
                <a:moveTo>
                  <a:pt x="2806" y="158"/>
                </a:moveTo>
                <a:cubicBezTo>
                  <a:pt x="33498" y="5979"/>
                  <a:pt x="385394" y="185896"/>
                  <a:pt x="453656" y="219233"/>
                </a:cubicBezTo>
                <a:cubicBezTo>
                  <a:pt x="521918" y="252570"/>
                  <a:pt x="443073" y="206004"/>
                  <a:pt x="412381" y="200183"/>
                </a:cubicBezTo>
                <a:cubicBezTo>
                  <a:pt x="381689" y="194362"/>
                  <a:pt x="337239" y="217645"/>
                  <a:pt x="269506" y="184308"/>
                </a:cubicBezTo>
                <a:cubicBezTo>
                  <a:pt x="201773" y="150971"/>
                  <a:pt x="-27886" y="-5663"/>
                  <a:pt x="2806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938E3DFC-F297-461B-9D4F-6A6206C9DB56}"/>
              </a:ext>
            </a:extLst>
          </p:cNvPr>
          <p:cNvSpPr/>
          <p:nvPr/>
        </p:nvSpPr>
        <p:spPr>
          <a:xfrm>
            <a:off x="5228946" y="731515"/>
            <a:ext cx="867489" cy="961058"/>
          </a:xfrm>
          <a:custGeom>
            <a:avLst/>
            <a:gdLst>
              <a:gd name="connsiteX0" fmla="*/ 867054 w 867489"/>
              <a:gd name="connsiteY0" fmla="*/ 960125 h 961058"/>
              <a:gd name="connsiteX1" fmla="*/ 267614 w 867489"/>
              <a:gd name="connsiteY1" fmla="*/ 751845 h 961058"/>
              <a:gd name="connsiteX2" fmla="*/ 59334 w 867489"/>
              <a:gd name="connsiteY2" fmla="*/ 558805 h 961058"/>
              <a:gd name="connsiteX3" fmla="*/ 49174 w 867489"/>
              <a:gd name="connsiteY3" fmla="*/ 187965 h 961058"/>
              <a:gd name="connsiteX4" fmla="*/ 643534 w 867489"/>
              <a:gd name="connsiteY4" fmla="*/ 20325 h 961058"/>
              <a:gd name="connsiteX5" fmla="*/ 552094 w 867489"/>
              <a:gd name="connsiteY5" fmla="*/ 20325 h 961058"/>
              <a:gd name="connsiteX6" fmla="*/ 140614 w 867489"/>
              <a:gd name="connsiteY6" fmla="*/ 177805 h 961058"/>
              <a:gd name="connsiteX7" fmla="*/ 74574 w 867489"/>
              <a:gd name="connsiteY7" fmla="*/ 350525 h 961058"/>
              <a:gd name="connsiteX8" fmla="*/ 166014 w 867489"/>
              <a:gd name="connsiteY8" fmla="*/ 665485 h 961058"/>
              <a:gd name="connsiteX9" fmla="*/ 867054 w 867489"/>
              <a:gd name="connsiteY9" fmla="*/ 960125 h 96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7489" h="961058">
                <a:moveTo>
                  <a:pt x="867054" y="960125"/>
                </a:moveTo>
                <a:cubicBezTo>
                  <a:pt x="883987" y="974518"/>
                  <a:pt x="402234" y="818732"/>
                  <a:pt x="267614" y="751845"/>
                </a:cubicBezTo>
                <a:cubicBezTo>
                  <a:pt x="132994" y="684958"/>
                  <a:pt x="95741" y="652785"/>
                  <a:pt x="59334" y="558805"/>
                </a:cubicBezTo>
                <a:cubicBezTo>
                  <a:pt x="22927" y="464825"/>
                  <a:pt x="-48193" y="277712"/>
                  <a:pt x="49174" y="187965"/>
                </a:cubicBezTo>
                <a:cubicBezTo>
                  <a:pt x="146541" y="98218"/>
                  <a:pt x="559714" y="48265"/>
                  <a:pt x="643534" y="20325"/>
                </a:cubicBezTo>
                <a:cubicBezTo>
                  <a:pt x="727354" y="-7615"/>
                  <a:pt x="635914" y="-5922"/>
                  <a:pt x="552094" y="20325"/>
                </a:cubicBezTo>
                <a:cubicBezTo>
                  <a:pt x="468274" y="46572"/>
                  <a:pt x="220201" y="122772"/>
                  <a:pt x="140614" y="177805"/>
                </a:cubicBezTo>
                <a:cubicBezTo>
                  <a:pt x="61027" y="232838"/>
                  <a:pt x="70341" y="269245"/>
                  <a:pt x="74574" y="350525"/>
                </a:cubicBezTo>
                <a:cubicBezTo>
                  <a:pt x="78807" y="431805"/>
                  <a:pt x="33934" y="557958"/>
                  <a:pt x="166014" y="665485"/>
                </a:cubicBezTo>
                <a:cubicBezTo>
                  <a:pt x="298094" y="773012"/>
                  <a:pt x="850121" y="945732"/>
                  <a:pt x="867054" y="960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FAE7EBCF-6BCE-40CF-BE49-9C0987C52FC7}"/>
              </a:ext>
            </a:extLst>
          </p:cNvPr>
          <p:cNvSpPr/>
          <p:nvPr/>
        </p:nvSpPr>
        <p:spPr>
          <a:xfrm>
            <a:off x="5811269" y="701488"/>
            <a:ext cx="1152735" cy="977527"/>
          </a:xfrm>
          <a:custGeom>
            <a:avLst/>
            <a:gdLst>
              <a:gd name="connsiteX0" fmla="*/ 533651 w 1152735"/>
              <a:gd name="connsiteY0" fmla="*/ 974912 h 977527"/>
              <a:gd name="connsiteX1" fmla="*/ 208531 w 1152735"/>
              <a:gd name="connsiteY1" fmla="*/ 731072 h 977527"/>
              <a:gd name="connsiteX2" fmla="*/ 5331 w 1152735"/>
              <a:gd name="connsiteY2" fmla="*/ 421192 h 977527"/>
              <a:gd name="connsiteX3" fmla="*/ 421891 w 1152735"/>
              <a:gd name="connsiteY3" fmla="*/ 9712 h 977527"/>
              <a:gd name="connsiteX4" fmla="*/ 1107691 w 1152735"/>
              <a:gd name="connsiteY4" fmla="*/ 126552 h 977527"/>
              <a:gd name="connsiteX5" fmla="*/ 1016251 w 1152735"/>
              <a:gd name="connsiteY5" fmla="*/ 90992 h 977527"/>
              <a:gd name="connsiteX6" fmla="*/ 442211 w 1152735"/>
              <a:gd name="connsiteY6" fmla="*/ 50352 h 977527"/>
              <a:gd name="connsiteX7" fmla="*/ 183131 w 1152735"/>
              <a:gd name="connsiteY7" fmla="*/ 309432 h 977527"/>
              <a:gd name="connsiteX8" fmla="*/ 167891 w 1152735"/>
              <a:gd name="connsiteY8" fmla="*/ 573592 h 977527"/>
              <a:gd name="connsiteX9" fmla="*/ 533651 w 1152735"/>
              <a:gd name="connsiteY9" fmla="*/ 974912 h 977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2735" h="977527">
                <a:moveTo>
                  <a:pt x="533651" y="974912"/>
                </a:moveTo>
                <a:cubicBezTo>
                  <a:pt x="540424" y="1001159"/>
                  <a:pt x="296584" y="823359"/>
                  <a:pt x="208531" y="731072"/>
                </a:cubicBezTo>
                <a:cubicBezTo>
                  <a:pt x="120478" y="638785"/>
                  <a:pt x="-30229" y="541419"/>
                  <a:pt x="5331" y="421192"/>
                </a:cubicBezTo>
                <a:cubicBezTo>
                  <a:pt x="40891" y="300965"/>
                  <a:pt x="238164" y="58819"/>
                  <a:pt x="421891" y="9712"/>
                </a:cubicBezTo>
                <a:cubicBezTo>
                  <a:pt x="605618" y="-39395"/>
                  <a:pt x="1008631" y="113005"/>
                  <a:pt x="1107691" y="126552"/>
                </a:cubicBezTo>
                <a:cubicBezTo>
                  <a:pt x="1206751" y="140099"/>
                  <a:pt x="1127164" y="103692"/>
                  <a:pt x="1016251" y="90992"/>
                </a:cubicBezTo>
                <a:cubicBezTo>
                  <a:pt x="905338" y="78292"/>
                  <a:pt x="581064" y="13945"/>
                  <a:pt x="442211" y="50352"/>
                </a:cubicBezTo>
                <a:cubicBezTo>
                  <a:pt x="303358" y="86759"/>
                  <a:pt x="228851" y="222226"/>
                  <a:pt x="183131" y="309432"/>
                </a:cubicBezTo>
                <a:cubicBezTo>
                  <a:pt x="137411" y="396638"/>
                  <a:pt x="109471" y="460985"/>
                  <a:pt x="167891" y="573592"/>
                </a:cubicBezTo>
                <a:cubicBezTo>
                  <a:pt x="226311" y="686199"/>
                  <a:pt x="526878" y="948665"/>
                  <a:pt x="533651" y="974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1BCC21DE-5278-41FE-88B4-0AF6E4E163BD}"/>
              </a:ext>
            </a:extLst>
          </p:cNvPr>
          <p:cNvSpPr/>
          <p:nvPr/>
        </p:nvSpPr>
        <p:spPr>
          <a:xfrm>
            <a:off x="6265098" y="863160"/>
            <a:ext cx="1280611" cy="455031"/>
          </a:xfrm>
          <a:custGeom>
            <a:avLst/>
            <a:gdLst>
              <a:gd name="connsiteX0" fmla="*/ 44262 w 1280611"/>
              <a:gd name="connsiteY0" fmla="*/ 366200 h 455031"/>
              <a:gd name="connsiteX1" fmla="*/ 130622 w 1280611"/>
              <a:gd name="connsiteY1" fmla="*/ 350960 h 455031"/>
              <a:gd name="connsiteX2" fmla="*/ 684342 w 1280611"/>
              <a:gd name="connsiteY2" fmla="*/ 440 h 455031"/>
              <a:gd name="connsiteX3" fmla="*/ 1243142 w 1280611"/>
              <a:gd name="connsiteY3" fmla="*/ 432240 h 455031"/>
              <a:gd name="connsiteX4" fmla="*/ 1172022 w 1280611"/>
              <a:gd name="connsiteY4" fmla="*/ 361120 h 455031"/>
              <a:gd name="connsiteX5" fmla="*/ 709742 w 1280611"/>
              <a:gd name="connsiteY5" fmla="*/ 71560 h 455031"/>
              <a:gd name="connsiteX6" fmla="*/ 44262 w 1280611"/>
              <a:gd name="connsiteY6" fmla="*/ 366200 h 45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0611" h="455031">
                <a:moveTo>
                  <a:pt x="44262" y="366200"/>
                </a:moveTo>
                <a:cubicBezTo>
                  <a:pt x="-52258" y="412767"/>
                  <a:pt x="23942" y="411920"/>
                  <a:pt x="130622" y="350960"/>
                </a:cubicBezTo>
                <a:cubicBezTo>
                  <a:pt x="237302" y="290000"/>
                  <a:pt x="498922" y="-13107"/>
                  <a:pt x="684342" y="440"/>
                </a:cubicBezTo>
                <a:cubicBezTo>
                  <a:pt x="869762" y="13987"/>
                  <a:pt x="1161862" y="372127"/>
                  <a:pt x="1243142" y="432240"/>
                </a:cubicBezTo>
                <a:cubicBezTo>
                  <a:pt x="1324422" y="492353"/>
                  <a:pt x="1260922" y="421233"/>
                  <a:pt x="1172022" y="361120"/>
                </a:cubicBezTo>
                <a:cubicBezTo>
                  <a:pt x="1083122" y="301007"/>
                  <a:pt x="897702" y="69020"/>
                  <a:pt x="709742" y="71560"/>
                </a:cubicBezTo>
                <a:cubicBezTo>
                  <a:pt x="521782" y="74100"/>
                  <a:pt x="140782" y="319633"/>
                  <a:pt x="44262" y="366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83A859FC-9916-4354-ABDF-45795AC9854A}"/>
              </a:ext>
            </a:extLst>
          </p:cNvPr>
          <p:cNvSpPr/>
          <p:nvPr/>
        </p:nvSpPr>
        <p:spPr>
          <a:xfrm>
            <a:off x="6138073" y="1578891"/>
            <a:ext cx="1763356" cy="768639"/>
          </a:xfrm>
          <a:custGeom>
            <a:avLst/>
            <a:gdLst>
              <a:gd name="connsiteX0" fmla="*/ 49367 w 1763356"/>
              <a:gd name="connsiteY0" fmla="*/ 72109 h 768639"/>
              <a:gd name="connsiteX1" fmla="*/ 862167 w 1763356"/>
              <a:gd name="connsiteY1" fmla="*/ 173709 h 768639"/>
              <a:gd name="connsiteX2" fmla="*/ 1436207 w 1763356"/>
              <a:gd name="connsiteY2" fmla="*/ 458189 h 768639"/>
              <a:gd name="connsiteX3" fmla="*/ 1761327 w 1763356"/>
              <a:gd name="connsiteY3" fmla="*/ 768069 h 768639"/>
              <a:gd name="connsiteX4" fmla="*/ 1547967 w 1763356"/>
              <a:gd name="connsiteY4" fmla="*/ 524229 h 768639"/>
              <a:gd name="connsiteX5" fmla="*/ 1045047 w 1763356"/>
              <a:gd name="connsiteY5" fmla="*/ 143229 h 768639"/>
              <a:gd name="connsiteX6" fmla="*/ 110327 w 1763356"/>
              <a:gd name="connsiteY6" fmla="*/ 6069 h 768639"/>
              <a:gd name="connsiteX7" fmla="*/ 95087 w 1763356"/>
              <a:gd name="connsiteY7" fmla="*/ 26389 h 768639"/>
              <a:gd name="connsiteX8" fmla="*/ 49367 w 1763356"/>
              <a:gd name="connsiteY8" fmla="*/ 72109 h 768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356" h="768639">
                <a:moveTo>
                  <a:pt x="49367" y="72109"/>
                </a:moveTo>
                <a:cubicBezTo>
                  <a:pt x="177214" y="96662"/>
                  <a:pt x="631027" y="109362"/>
                  <a:pt x="862167" y="173709"/>
                </a:cubicBezTo>
                <a:cubicBezTo>
                  <a:pt x="1093307" y="238056"/>
                  <a:pt x="1286347" y="359129"/>
                  <a:pt x="1436207" y="458189"/>
                </a:cubicBezTo>
                <a:cubicBezTo>
                  <a:pt x="1586067" y="557249"/>
                  <a:pt x="1742700" y="757062"/>
                  <a:pt x="1761327" y="768069"/>
                </a:cubicBezTo>
                <a:cubicBezTo>
                  <a:pt x="1779954" y="779076"/>
                  <a:pt x="1667347" y="628369"/>
                  <a:pt x="1547967" y="524229"/>
                </a:cubicBezTo>
                <a:cubicBezTo>
                  <a:pt x="1428587" y="420089"/>
                  <a:pt x="1284654" y="229589"/>
                  <a:pt x="1045047" y="143229"/>
                </a:cubicBezTo>
                <a:cubicBezTo>
                  <a:pt x="805440" y="56869"/>
                  <a:pt x="268653" y="25542"/>
                  <a:pt x="110327" y="6069"/>
                </a:cubicBezTo>
                <a:cubicBezTo>
                  <a:pt x="-47999" y="-13404"/>
                  <a:pt x="109480" y="19616"/>
                  <a:pt x="95087" y="26389"/>
                </a:cubicBezTo>
                <a:cubicBezTo>
                  <a:pt x="80694" y="33162"/>
                  <a:pt x="-78480" y="47556"/>
                  <a:pt x="49367" y="72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4A756C58-733F-4A12-B1AC-E0F20CB64D88}"/>
              </a:ext>
            </a:extLst>
          </p:cNvPr>
          <p:cNvSpPr/>
          <p:nvPr/>
        </p:nvSpPr>
        <p:spPr>
          <a:xfrm>
            <a:off x="6268083" y="1288578"/>
            <a:ext cx="1806781" cy="841361"/>
          </a:xfrm>
          <a:custGeom>
            <a:avLst/>
            <a:gdLst>
              <a:gd name="connsiteX0" fmla="*/ 5717 w 1806781"/>
              <a:gd name="connsiteY0" fmla="*/ 47462 h 841361"/>
              <a:gd name="connsiteX1" fmla="*/ 1199517 w 1806781"/>
              <a:gd name="connsiteY1" fmla="*/ 57622 h 841361"/>
              <a:gd name="connsiteX2" fmla="*/ 1778637 w 1806781"/>
              <a:gd name="connsiteY2" fmla="*/ 804382 h 841361"/>
              <a:gd name="connsiteX3" fmla="*/ 1666877 w 1806781"/>
              <a:gd name="connsiteY3" fmla="*/ 662142 h 841361"/>
              <a:gd name="connsiteX4" fmla="*/ 1235077 w 1806781"/>
              <a:gd name="connsiteY4" fmla="*/ 93182 h 841361"/>
              <a:gd name="connsiteX5" fmla="*/ 767717 w 1806781"/>
              <a:gd name="connsiteY5" fmla="*/ 27142 h 841361"/>
              <a:gd name="connsiteX6" fmla="*/ 5717 w 1806781"/>
              <a:gd name="connsiteY6" fmla="*/ 47462 h 84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6781" h="841361">
                <a:moveTo>
                  <a:pt x="5717" y="47462"/>
                </a:moveTo>
                <a:cubicBezTo>
                  <a:pt x="77684" y="52542"/>
                  <a:pt x="904030" y="-68531"/>
                  <a:pt x="1199517" y="57622"/>
                </a:cubicBezTo>
                <a:cubicBezTo>
                  <a:pt x="1495004" y="183775"/>
                  <a:pt x="1700744" y="703629"/>
                  <a:pt x="1778637" y="804382"/>
                </a:cubicBezTo>
                <a:cubicBezTo>
                  <a:pt x="1856530" y="905135"/>
                  <a:pt x="1757470" y="780675"/>
                  <a:pt x="1666877" y="662142"/>
                </a:cubicBezTo>
                <a:cubicBezTo>
                  <a:pt x="1576284" y="543609"/>
                  <a:pt x="1384937" y="199015"/>
                  <a:pt x="1235077" y="93182"/>
                </a:cubicBezTo>
                <a:cubicBezTo>
                  <a:pt x="1085217" y="-12651"/>
                  <a:pt x="974304" y="35609"/>
                  <a:pt x="767717" y="27142"/>
                </a:cubicBezTo>
                <a:cubicBezTo>
                  <a:pt x="561130" y="18675"/>
                  <a:pt x="-66250" y="42382"/>
                  <a:pt x="5717" y="47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4D828646-7199-4571-AA54-531DC1C4D888}"/>
              </a:ext>
            </a:extLst>
          </p:cNvPr>
          <p:cNvSpPr/>
          <p:nvPr/>
        </p:nvSpPr>
        <p:spPr>
          <a:xfrm>
            <a:off x="6248257" y="1483601"/>
            <a:ext cx="2006649" cy="1606733"/>
          </a:xfrm>
          <a:custGeom>
            <a:avLst/>
            <a:gdLst>
              <a:gd name="connsiteX0" fmla="*/ 143 w 2006649"/>
              <a:gd name="connsiteY0" fmla="*/ 14999 h 1606733"/>
              <a:gd name="connsiteX1" fmla="*/ 228743 w 2006649"/>
              <a:gd name="connsiteY1" fmla="*/ 35319 h 1606733"/>
              <a:gd name="connsiteX2" fmla="*/ 1417463 w 2006649"/>
              <a:gd name="connsiteY2" fmla="*/ 228359 h 1606733"/>
              <a:gd name="connsiteX3" fmla="*/ 1976263 w 2006649"/>
              <a:gd name="connsiteY3" fmla="*/ 1544079 h 1606733"/>
              <a:gd name="connsiteX4" fmla="*/ 1930543 w 2006649"/>
              <a:gd name="connsiteY4" fmla="*/ 1361199 h 1606733"/>
              <a:gd name="connsiteX5" fmla="*/ 1915303 w 2006649"/>
              <a:gd name="connsiteY5" fmla="*/ 1056399 h 1606733"/>
              <a:gd name="connsiteX6" fmla="*/ 1808623 w 2006649"/>
              <a:gd name="connsiteY6" fmla="*/ 705879 h 1606733"/>
              <a:gd name="connsiteX7" fmla="*/ 1163463 w 2006649"/>
              <a:gd name="connsiteY7" fmla="*/ 65799 h 1606733"/>
              <a:gd name="connsiteX8" fmla="*/ 269383 w 2006649"/>
              <a:gd name="connsiteY8" fmla="*/ 14999 h 1606733"/>
              <a:gd name="connsiteX9" fmla="*/ 143 w 2006649"/>
              <a:gd name="connsiteY9" fmla="*/ 14999 h 160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6649" h="1606733">
                <a:moveTo>
                  <a:pt x="143" y="14999"/>
                </a:moveTo>
                <a:cubicBezTo>
                  <a:pt x="-6630" y="18386"/>
                  <a:pt x="228743" y="35319"/>
                  <a:pt x="228743" y="35319"/>
                </a:cubicBezTo>
                <a:cubicBezTo>
                  <a:pt x="464963" y="70879"/>
                  <a:pt x="1126210" y="-23101"/>
                  <a:pt x="1417463" y="228359"/>
                </a:cubicBezTo>
                <a:cubicBezTo>
                  <a:pt x="1708716" y="479819"/>
                  <a:pt x="1890750" y="1355272"/>
                  <a:pt x="1976263" y="1544079"/>
                </a:cubicBezTo>
                <a:cubicBezTo>
                  <a:pt x="2061776" y="1732886"/>
                  <a:pt x="1940703" y="1442479"/>
                  <a:pt x="1930543" y="1361199"/>
                </a:cubicBezTo>
                <a:cubicBezTo>
                  <a:pt x="1920383" y="1279919"/>
                  <a:pt x="1935623" y="1165619"/>
                  <a:pt x="1915303" y="1056399"/>
                </a:cubicBezTo>
                <a:cubicBezTo>
                  <a:pt x="1894983" y="947179"/>
                  <a:pt x="1933930" y="870979"/>
                  <a:pt x="1808623" y="705879"/>
                </a:cubicBezTo>
                <a:cubicBezTo>
                  <a:pt x="1683316" y="540779"/>
                  <a:pt x="1420003" y="180946"/>
                  <a:pt x="1163463" y="65799"/>
                </a:cubicBezTo>
                <a:cubicBezTo>
                  <a:pt x="906923" y="-49348"/>
                  <a:pt x="468350" y="23466"/>
                  <a:pt x="269383" y="14999"/>
                </a:cubicBezTo>
                <a:cubicBezTo>
                  <a:pt x="70416" y="6532"/>
                  <a:pt x="6916" y="11612"/>
                  <a:pt x="143" y="14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054CF029-C05D-46C2-A80F-BE478895C83F}"/>
              </a:ext>
            </a:extLst>
          </p:cNvPr>
          <p:cNvSpPr/>
          <p:nvPr/>
        </p:nvSpPr>
        <p:spPr>
          <a:xfrm>
            <a:off x="8173511" y="2940783"/>
            <a:ext cx="110421" cy="1509348"/>
          </a:xfrm>
          <a:custGeom>
            <a:avLst/>
            <a:gdLst>
              <a:gd name="connsiteX0" fmla="*/ 30689 w 110421"/>
              <a:gd name="connsiteY0" fmla="*/ 102137 h 1509348"/>
              <a:gd name="connsiteX1" fmla="*/ 71329 w 110421"/>
              <a:gd name="connsiteY1" fmla="*/ 518697 h 1509348"/>
              <a:gd name="connsiteX2" fmla="*/ 96729 w 110421"/>
              <a:gd name="connsiteY2" fmla="*/ 864137 h 1509348"/>
              <a:gd name="connsiteX3" fmla="*/ 106889 w 110421"/>
              <a:gd name="connsiteY3" fmla="*/ 1240057 h 1509348"/>
              <a:gd name="connsiteX4" fmla="*/ 35769 w 110421"/>
              <a:gd name="connsiteY4" fmla="*/ 1509297 h 1509348"/>
              <a:gd name="connsiteX5" fmla="*/ 51009 w 110421"/>
              <a:gd name="connsiteY5" fmla="*/ 1219737 h 1509348"/>
              <a:gd name="connsiteX6" fmla="*/ 30689 w 110421"/>
              <a:gd name="connsiteY6" fmla="*/ 528857 h 1509348"/>
              <a:gd name="connsiteX7" fmla="*/ 209 w 110421"/>
              <a:gd name="connsiteY7" fmla="*/ 31017 h 1509348"/>
              <a:gd name="connsiteX8" fmla="*/ 30689 w 110421"/>
              <a:gd name="connsiteY8" fmla="*/ 102137 h 150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421" h="1509348">
                <a:moveTo>
                  <a:pt x="30689" y="102137"/>
                </a:moveTo>
                <a:cubicBezTo>
                  <a:pt x="42542" y="183417"/>
                  <a:pt x="60322" y="391697"/>
                  <a:pt x="71329" y="518697"/>
                </a:cubicBezTo>
                <a:cubicBezTo>
                  <a:pt x="82336" y="645697"/>
                  <a:pt x="90802" y="743910"/>
                  <a:pt x="96729" y="864137"/>
                </a:cubicBezTo>
                <a:cubicBezTo>
                  <a:pt x="102656" y="984364"/>
                  <a:pt x="117049" y="1132530"/>
                  <a:pt x="106889" y="1240057"/>
                </a:cubicBezTo>
                <a:cubicBezTo>
                  <a:pt x="96729" y="1347584"/>
                  <a:pt x="45082" y="1512684"/>
                  <a:pt x="35769" y="1509297"/>
                </a:cubicBezTo>
                <a:cubicBezTo>
                  <a:pt x="26456" y="1505910"/>
                  <a:pt x="51856" y="1383144"/>
                  <a:pt x="51009" y="1219737"/>
                </a:cubicBezTo>
                <a:cubicBezTo>
                  <a:pt x="50162" y="1056330"/>
                  <a:pt x="39156" y="726977"/>
                  <a:pt x="30689" y="528857"/>
                </a:cubicBezTo>
                <a:cubicBezTo>
                  <a:pt x="22222" y="330737"/>
                  <a:pt x="2749" y="101290"/>
                  <a:pt x="209" y="31017"/>
                </a:cubicBezTo>
                <a:cubicBezTo>
                  <a:pt x="-2331" y="-39256"/>
                  <a:pt x="18836" y="20857"/>
                  <a:pt x="30689" y="102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4D96182E-746A-40B3-A3D2-0B41A23E474F}"/>
              </a:ext>
            </a:extLst>
          </p:cNvPr>
          <p:cNvSpPr/>
          <p:nvPr/>
        </p:nvSpPr>
        <p:spPr>
          <a:xfrm>
            <a:off x="5006432" y="4568686"/>
            <a:ext cx="286331" cy="804230"/>
          </a:xfrm>
          <a:custGeom>
            <a:avLst/>
            <a:gdLst>
              <a:gd name="connsiteX0" fmla="*/ 543 w 286331"/>
              <a:gd name="connsiteY0" fmla="*/ 139 h 804230"/>
              <a:gd name="connsiteX1" fmla="*/ 171993 w 286331"/>
              <a:gd name="connsiteY1" fmla="*/ 216039 h 804230"/>
              <a:gd name="connsiteX2" fmla="*/ 210093 w 286331"/>
              <a:gd name="connsiteY2" fmla="*/ 450989 h 804230"/>
              <a:gd name="connsiteX3" fmla="*/ 251368 w 286331"/>
              <a:gd name="connsiteY3" fmla="*/ 660539 h 804230"/>
              <a:gd name="connsiteX4" fmla="*/ 286293 w 286331"/>
              <a:gd name="connsiteY4" fmla="*/ 803414 h 804230"/>
              <a:gd name="connsiteX5" fmla="*/ 257718 w 286331"/>
              <a:gd name="connsiteY5" fmla="*/ 597039 h 804230"/>
              <a:gd name="connsiteX6" fmla="*/ 235493 w 286331"/>
              <a:gd name="connsiteY6" fmla="*/ 247789 h 804230"/>
              <a:gd name="connsiteX7" fmla="*/ 543 w 286331"/>
              <a:gd name="connsiteY7" fmla="*/ 139 h 80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331" h="804230">
                <a:moveTo>
                  <a:pt x="543" y="139"/>
                </a:moveTo>
                <a:cubicBezTo>
                  <a:pt x="-10040" y="-5153"/>
                  <a:pt x="137068" y="140897"/>
                  <a:pt x="171993" y="216039"/>
                </a:cubicBezTo>
                <a:cubicBezTo>
                  <a:pt x="206918" y="291181"/>
                  <a:pt x="196864" y="376906"/>
                  <a:pt x="210093" y="450989"/>
                </a:cubicBezTo>
                <a:cubicBezTo>
                  <a:pt x="223322" y="525072"/>
                  <a:pt x="238668" y="601802"/>
                  <a:pt x="251368" y="660539"/>
                </a:cubicBezTo>
                <a:cubicBezTo>
                  <a:pt x="264068" y="719277"/>
                  <a:pt x="285235" y="813997"/>
                  <a:pt x="286293" y="803414"/>
                </a:cubicBezTo>
                <a:cubicBezTo>
                  <a:pt x="287351" y="792831"/>
                  <a:pt x="266185" y="689643"/>
                  <a:pt x="257718" y="597039"/>
                </a:cubicBezTo>
                <a:cubicBezTo>
                  <a:pt x="249251" y="504435"/>
                  <a:pt x="276239" y="343568"/>
                  <a:pt x="235493" y="247789"/>
                </a:cubicBezTo>
                <a:cubicBezTo>
                  <a:pt x="194747" y="152010"/>
                  <a:pt x="11126" y="5431"/>
                  <a:pt x="543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837B3E40-1A76-4C0D-8E8F-DAD99FCB3852}"/>
              </a:ext>
            </a:extLst>
          </p:cNvPr>
          <p:cNvSpPr/>
          <p:nvPr/>
        </p:nvSpPr>
        <p:spPr>
          <a:xfrm>
            <a:off x="5109393" y="5559425"/>
            <a:ext cx="190204" cy="975284"/>
          </a:xfrm>
          <a:custGeom>
            <a:avLst/>
            <a:gdLst>
              <a:gd name="connsiteX0" fmla="*/ 189682 w 190204"/>
              <a:gd name="connsiteY0" fmla="*/ 0 h 975284"/>
              <a:gd name="connsiteX1" fmla="*/ 27757 w 190204"/>
              <a:gd name="connsiteY1" fmla="*/ 314325 h 975284"/>
              <a:gd name="connsiteX2" fmla="*/ 5532 w 190204"/>
              <a:gd name="connsiteY2" fmla="*/ 431800 h 975284"/>
              <a:gd name="connsiteX3" fmla="*/ 88082 w 190204"/>
              <a:gd name="connsiteY3" fmla="*/ 965200 h 975284"/>
              <a:gd name="connsiteX4" fmla="*/ 75382 w 190204"/>
              <a:gd name="connsiteY4" fmla="*/ 746125 h 975284"/>
              <a:gd name="connsiteX5" fmla="*/ 78557 w 190204"/>
              <a:gd name="connsiteY5" fmla="*/ 317500 h 975284"/>
              <a:gd name="connsiteX6" fmla="*/ 189682 w 190204"/>
              <a:gd name="connsiteY6" fmla="*/ 0 h 975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204" h="975284">
                <a:moveTo>
                  <a:pt x="189682" y="0"/>
                </a:moveTo>
                <a:cubicBezTo>
                  <a:pt x="181215" y="-529"/>
                  <a:pt x="58449" y="242358"/>
                  <a:pt x="27757" y="314325"/>
                </a:cubicBezTo>
                <a:cubicBezTo>
                  <a:pt x="-2935" y="386292"/>
                  <a:pt x="-4522" y="323321"/>
                  <a:pt x="5532" y="431800"/>
                </a:cubicBezTo>
                <a:cubicBezTo>
                  <a:pt x="15586" y="540279"/>
                  <a:pt x="76440" y="912813"/>
                  <a:pt x="88082" y="965200"/>
                </a:cubicBezTo>
                <a:cubicBezTo>
                  <a:pt x="99724" y="1017587"/>
                  <a:pt x="76969" y="854075"/>
                  <a:pt x="75382" y="746125"/>
                </a:cubicBezTo>
                <a:cubicBezTo>
                  <a:pt x="73794" y="638175"/>
                  <a:pt x="55803" y="442383"/>
                  <a:pt x="78557" y="317500"/>
                </a:cubicBezTo>
                <a:cubicBezTo>
                  <a:pt x="101311" y="192617"/>
                  <a:pt x="198149" y="529"/>
                  <a:pt x="18968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F3ECCECE-6951-4002-995A-F3E8043FEEC0}"/>
              </a:ext>
            </a:extLst>
          </p:cNvPr>
          <p:cNvSpPr/>
          <p:nvPr/>
        </p:nvSpPr>
        <p:spPr>
          <a:xfrm>
            <a:off x="7738601" y="4383830"/>
            <a:ext cx="539811" cy="931839"/>
          </a:xfrm>
          <a:custGeom>
            <a:avLst/>
            <a:gdLst>
              <a:gd name="connsiteX0" fmla="*/ 526559 w 539811"/>
              <a:gd name="connsiteY0" fmla="*/ 30690 h 931839"/>
              <a:gd name="connsiteX1" fmla="*/ 490999 w 539811"/>
              <a:gd name="connsiteY1" fmla="*/ 86570 h 931839"/>
              <a:gd name="connsiteX2" fmla="*/ 206519 w 539811"/>
              <a:gd name="connsiteY2" fmla="*/ 630130 h 931839"/>
              <a:gd name="connsiteX3" fmla="*/ 3319 w 539811"/>
              <a:gd name="connsiteY3" fmla="*/ 929850 h 931839"/>
              <a:gd name="connsiteX4" fmla="*/ 99839 w 539811"/>
              <a:gd name="connsiteY4" fmla="*/ 741890 h 931839"/>
              <a:gd name="connsiteX5" fmla="*/ 348759 w 539811"/>
              <a:gd name="connsiteY5" fmla="*/ 386290 h 931839"/>
              <a:gd name="connsiteX6" fmla="*/ 526559 w 539811"/>
              <a:gd name="connsiteY6" fmla="*/ 30690 h 931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811" h="931839">
                <a:moveTo>
                  <a:pt x="526559" y="30690"/>
                </a:moveTo>
                <a:cubicBezTo>
                  <a:pt x="550266" y="-19263"/>
                  <a:pt x="544339" y="-13337"/>
                  <a:pt x="490999" y="86570"/>
                </a:cubicBezTo>
                <a:cubicBezTo>
                  <a:pt x="437659" y="186477"/>
                  <a:pt x="287799" y="489583"/>
                  <a:pt x="206519" y="630130"/>
                </a:cubicBezTo>
                <a:cubicBezTo>
                  <a:pt x="125239" y="770677"/>
                  <a:pt x="21099" y="911223"/>
                  <a:pt x="3319" y="929850"/>
                </a:cubicBezTo>
                <a:cubicBezTo>
                  <a:pt x="-14461" y="948477"/>
                  <a:pt x="42266" y="832483"/>
                  <a:pt x="99839" y="741890"/>
                </a:cubicBezTo>
                <a:cubicBezTo>
                  <a:pt x="157412" y="651297"/>
                  <a:pt x="277639" y="503130"/>
                  <a:pt x="348759" y="386290"/>
                </a:cubicBezTo>
                <a:cubicBezTo>
                  <a:pt x="419879" y="269450"/>
                  <a:pt x="502852" y="80643"/>
                  <a:pt x="526559" y="30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308530F4-C52D-41E4-A515-A4CADDC0F4EF}"/>
              </a:ext>
            </a:extLst>
          </p:cNvPr>
          <p:cNvSpPr/>
          <p:nvPr/>
        </p:nvSpPr>
        <p:spPr>
          <a:xfrm>
            <a:off x="6938224" y="5368641"/>
            <a:ext cx="1699846" cy="88064"/>
          </a:xfrm>
          <a:custGeom>
            <a:avLst/>
            <a:gdLst>
              <a:gd name="connsiteX0" fmla="*/ 6136 w 1699846"/>
              <a:gd name="connsiteY0" fmla="*/ 82199 h 88064"/>
              <a:gd name="connsiteX1" fmla="*/ 56936 w 1699846"/>
              <a:gd name="connsiteY1" fmla="*/ 82199 h 88064"/>
              <a:gd name="connsiteX2" fmla="*/ 651296 w 1699846"/>
              <a:gd name="connsiteY2" fmla="*/ 46639 h 88064"/>
              <a:gd name="connsiteX3" fmla="*/ 1631736 w 1699846"/>
              <a:gd name="connsiteY3" fmla="*/ 919 h 88064"/>
              <a:gd name="connsiteX4" fmla="*/ 1519976 w 1699846"/>
              <a:gd name="connsiteY4" fmla="*/ 21239 h 88064"/>
              <a:gd name="connsiteX5" fmla="*/ 747816 w 1699846"/>
              <a:gd name="connsiteY5" fmla="*/ 82199 h 88064"/>
              <a:gd name="connsiteX6" fmla="*/ 6136 w 1699846"/>
              <a:gd name="connsiteY6" fmla="*/ 82199 h 88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9846" h="88064">
                <a:moveTo>
                  <a:pt x="6136" y="82199"/>
                </a:moveTo>
                <a:cubicBezTo>
                  <a:pt x="-22228" y="85162"/>
                  <a:pt x="56936" y="82199"/>
                  <a:pt x="56936" y="82199"/>
                </a:cubicBezTo>
                <a:lnTo>
                  <a:pt x="651296" y="46639"/>
                </a:lnTo>
                <a:lnTo>
                  <a:pt x="1631736" y="919"/>
                </a:lnTo>
                <a:cubicBezTo>
                  <a:pt x="1776516" y="-3314"/>
                  <a:pt x="1667296" y="7692"/>
                  <a:pt x="1519976" y="21239"/>
                </a:cubicBezTo>
                <a:cubicBezTo>
                  <a:pt x="1372656" y="34786"/>
                  <a:pt x="1006049" y="72039"/>
                  <a:pt x="747816" y="82199"/>
                </a:cubicBezTo>
                <a:cubicBezTo>
                  <a:pt x="489583" y="92359"/>
                  <a:pt x="230079" y="87279"/>
                  <a:pt x="6136" y="82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D7C8FDDA-7769-4215-8160-3BA89AF12008}"/>
              </a:ext>
            </a:extLst>
          </p:cNvPr>
          <p:cNvSpPr/>
          <p:nvPr/>
        </p:nvSpPr>
        <p:spPr>
          <a:xfrm>
            <a:off x="6944069" y="5486347"/>
            <a:ext cx="145250" cy="971926"/>
          </a:xfrm>
          <a:custGeom>
            <a:avLst/>
            <a:gdLst>
              <a:gd name="connsiteX0" fmla="*/ 291 w 145250"/>
              <a:gd name="connsiteY0" fmla="*/ 53 h 971926"/>
              <a:gd name="connsiteX1" fmla="*/ 81571 w 145250"/>
              <a:gd name="connsiteY1" fmla="*/ 513133 h 971926"/>
              <a:gd name="connsiteX2" fmla="*/ 142531 w 145250"/>
              <a:gd name="connsiteY2" fmla="*/ 965253 h 971926"/>
              <a:gd name="connsiteX3" fmla="*/ 132371 w 145250"/>
              <a:gd name="connsiteY3" fmla="*/ 767133 h 971926"/>
              <a:gd name="connsiteX4" fmla="*/ 112051 w 145250"/>
              <a:gd name="connsiteY4" fmla="*/ 543613 h 971926"/>
              <a:gd name="connsiteX5" fmla="*/ 291 w 145250"/>
              <a:gd name="connsiteY5" fmla="*/ 53 h 97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250" h="971926">
                <a:moveTo>
                  <a:pt x="291" y="53"/>
                </a:moveTo>
                <a:cubicBezTo>
                  <a:pt x="-4789" y="-5027"/>
                  <a:pt x="57864" y="352266"/>
                  <a:pt x="81571" y="513133"/>
                </a:cubicBezTo>
                <a:cubicBezTo>
                  <a:pt x="105278" y="674000"/>
                  <a:pt x="134064" y="922920"/>
                  <a:pt x="142531" y="965253"/>
                </a:cubicBezTo>
                <a:cubicBezTo>
                  <a:pt x="150998" y="1007586"/>
                  <a:pt x="137451" y="837406"/>
                  <a:pt x="132371" y="767133"/>
                </a:cubicBezTo>
                <a:cubicBezTo>
                  <a:pt x="127291" y="696860"/>
                  <a:pt x="129831" y="676540"/>
                  <a:pt x="112051" y="543613"/>
                </a:cubicBezTo>
                <a:cubicBezTo>
                  <a:pt x="94271" y="410686"/>
                  <a:pt x="5371" y="5133"/>
                  <a:pt x="291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0352BE84-E6BD-4660-A92E-EA90B4EC3016}"/>
              </a:ext>
            </a:extLst>
          </p:cNvPr>
          <p:cNvSpPr/>
          <p:nvPr/>
        </p:nvSpPr>
        <p:spPr>
          <a:xfrm>
            <a:off x="8615387" y="5394956"/>
            <a:ext cx="36056" cy="909338"/>
          </a:xfrm>
          <a:custGeom>
            <a:avLst/>
            <a:gdLst>
              <a:gd name="connsiteX0" fmla="*/ 10453 w 36056"/>
              <a:gd name="connsiteY0" fmla="*/ 4 h 909338"/>
              <a:gd name="connsiteX1" fmla="*/ 293 w 36056"/>
              <a:gd name="connsiteY1" fmla="*/ 609604 h 909338"/>
              <a:gd name="connsiteX2" fmla="*/ 20613 w 36056"/>
              <a:gd name="connsiteY2" fmla="*/ 909324 h 909338"/>
              <a:gd name="connsiteX3" fmla="*/ 35853 w 36056"/>
              <a:gd name="connsiteY3" fmla="*/ 599444 h 909338"/>
              <a:gd name="connsiteX4" fmla="*/ 10453 w 36056"/>
              <a:gd name="connsiteY4" fmla="*/ 4 h 90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56" h="909338">
                <a:moveTo>
                  <a:pt x="10453" y="4"/>
                </a:moveTo>
                <a:cubicBezTo>
                  <a:pt x="4526" y="1697"/>
                  <a:pt x="-1400" y="458051"/>
                  <a:pt x="293" y="609604"/>
                </a:cubicBezTo>
                <a:cubicBezTo>
                  <a:pt x="1986" y="761157"/>
                  <a:pt x="14686" y="911017"/>
                  <a:pt x="20613" y="909324"/>
                </a:cubicBezTo>
                <a:cubicBezTo>
                  <a:pt x="26540" y="907631"/>
                  <a:pt x="33313" y="749304"/>
                  <a:pt x="35853" y="599444"/>
                </a:cubicBezTo>
                <a:cubicBezTo>
                  <a:pt x="38393" y="449584"/>
                  <a:pt x="16380" y="-1689"/>
                  <a:pt x="1045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6199450E-1986-420E-9825-C56480C151A7}"/>
              </a:ext>
            </a:extLst>
          </p:cNvPr>
          <p:cNvSpPr/>
          <p:nvPr/>
        </p:nvSpPr>
        <p:spPr>
          <a:xfrm>
            <a:off x="6920147" y="5435600"/>
            <a:ext cx="1722203" cy="141025"/>
          </a:xfrm>
          <a:custGeom>
            <a:avLst/>
            <a:gdLst>
              <a:gd name="connsiteX0" fmla="*/ 4528 w 1722203"/>
              <a:gd name="connsiteY0" fmla="*/ 111125 h 141025"/>
              <a:gd name="connsiteX1" fmla="*/ 55328 w 1722203"/>
              <a:gd name="connsiteY1" fmla="*/ 114300 h 141025"/>
              <a:gd name="connsiteX2" fmla="*/ 287103 w 1722203"/>
              <a:gd name="connsiteY2" fmla="*/ 136525 h 141025"/>
              <a:gd name="connsiteX3" fmla="*/ 385528 w 1722203"/>
              <a:gd name="connsiteY3" fmla="*/ 107950 h 141025"/>
              <a:gd name="connsiteX4" fmla="*/ 528403 w 1722203"/>
              <a:gd name="connsiteY4" fmla="*/ 95250 h 141025"/>
              <a:gd name="connsiteX5" fmla="*/ 652228 w 1722203"/>
              <a:gd name="connsiteY5" fmla="*/ 92075 h 141025"/>
              <a:gd name="connsiteX6" fmla="*/ 810978 w 1722203"/>
              <a:gd name="connsiteY6" fmla="*/ 101600 h 141025"/>
              <a:gd name="connsiteX7" fmla="*/ 934803 w 1722203"/>
              <a:gd name="connsiteY7" fmla="*/ 79375 h 141025"/>
              <a:gd name="connsiteX8" fmla="*/ 1099903 w 1722203"/>
              <a:gd name="connsiteY8" fmla="*/ 111125 h 141025"/>
              <a:gd name="connsiteX9" fmla="*/ 1182453 w 1722203"/>
              <a:gd name="connsiteY9" fmla="*/ 79375 h 141025"/>
              <a:gd name="connsiteX10" fmla="*/ 1296753 w 1722203"/>
              <a:gd name="connsiteY10" fmla="*/ 98425 h 141025"/>
              <a:gd name="connsiteX11" fmla="*/ 1487253 w 1722203"/>
              <a:gd name="connsiteY11" fmla="*/ 120650 h 141025"/>
              <a:gd name="connsiteX12" fmla="*/ 1646003 w 1722203"/>
              <a:gd name="connsiteY12" fmla="*/ 53975 h 141025"/>
              <a:gd name="connsiteX13" fmla="*/ 1722203 w 1722203"/>
              <a:gd name="connsiteY13" fmla="*/ 0 h 141025"/>
              <a:gd name="connsiteX14" fmla="*/ 1646003 w 1722203"/>
              <a:gd name="connsiteY14" fmla="*/ 53975 h 141025"/>
              <a:gd name="connsiteX15" fmla="*/ 1474553 w 1722203"/>
              <a:gd name="connsiteY15" fmla="*/ 139700 h 141025"/>
              <a:gd name="connsiteX16" fmla="*/ 1226903 w 1722203"/>
              <a:gd name="connsiteY16" fmla="*/ 107950 h 141025"/>
              <a:gd name="connsiteX17" fmla="*/ 1036403 w 1722203"/>
              <a:gd name="connsiteY17" fmla="*/ 133350 h 141025"/>
              <a:gd name="connsiteX18" fmla="*/ 855428 w 1722203"/>
              <a:gd name="connsiteY18" fmla="*/ 120650 h 141025"/>
              <a:gd name="connsiteX19" fmla="*/ 566503 w 1722203"/>
              <a:gd name="connsiteY19" fmla="*/ 120650 h 141025"/>
              <a:gd name="connsiteX20" fmla="*/ 420453 w 1722203"/>
              <a:gd name="connsiteY20" fmla="*/ 120650 h 141025"/>
              <a:gd name="connsiteX21" fmla="*/ 195028 w 1722203"/>
              <a:gd name="connsiteY21" fmla="*/ 101600 h 141025"/>
              <a:gd name="connsiteX22" fmla="*/ 4528 w 1722203"/>
              <a:gd name="connsiteY22" fmla="*/ 111125 h 14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722203" h="141025">
                <a:moveTo>
                  <a:pt x="4528" y="111125"/>
                </a:moveTo>
                <a:cubicBezTo>
                  <a:pt x="-18755" y="113242"/>
                  <a:pt x="55328" y="114300"/>
                  <a:pt x="55328" y="114300"/>
                </a:cubicBezTo>
                <a:cubicBezTo>
                  <a:pt x="102424" y="118533"/>
                  <a:pt x="232070" y="137583"/>
                  <a:pt x="287103" y="136525"/>
                </a:cubicBezTo>
                <a:cubicBezTo>
                  <a:pt x="342136" y="135467"/>
                  <a:pt x="345311" y="114829"/>
                  <a:pt x="385528" y="107950"/>
                </a:cubicBezTo>
                <a:cubicBezTo>
                  <a:pt x="425745" y="101071"/>
                  <a:pt x="483953" y="97896"/>
                  <a:pt x="528403" y="95250"/>
                </a:cubicBezTo>
                <a:cubicBezTo>
                  <a:pt x="572853" y="92604"/>
                  <a:pt x="605132" y="91017"/>
                  <a:pt x="652228" y="92075"/>
                </a:cubicBezTo>
                <a:cubicBezTo>
                  <a:pt x="699324" y="93133"/>
                  <a:pt x="763882" y="103717"/>
                  <a:pt x="810978" y="101600"/>
                </a:cubicBezTo>
                <a:cubicBezTo>
                  <a:pt x="858074" y="99483"/>
                  <a:pt x="886649" y="77788"/>
                  <a:pt x="934803" y="79375"/>
                </a:cubicBezTo>
                <a:cubicBezTo>
                  <a:pt x="982957" y="80962"/>
                  <a:pt x="1058628" y="111125"/>
                  <a:pt x="1099903" y="111125"/>
                </a:cubicBezTo>
                <a:cubicBezTo>
                  <a:pt x="1141178" y="111125"/>
                  <a:pt x="1149645" y="81492"/>
                  <a:pt x="1182453" y="79375"/>
                </a:cubicBezTo>
                <a:cubicBezTo>
                  <a:pt x="1215261" y="77258"/>
                  <a:pt x="1245953" y="91546"/>
                  <a:pt x="1296753" y="98425"/>
                </a:cubicBezTo>
                <a:cubicBezTo>
                  <a:pt x="1347553" y="105304"/>
                  <a:pt x="1429045" y="128058"/>
                  <a:pt x="1487253" y="120650"/>
                </a:cubicBezTo>
                <a:cubicBezTo>
                  <a:pt x="1545461" y="113242"/>
                  <a:pt x="1606845" y="74083"/>
                  <a:pt x="1646003" y="53975"/>
                </a:cubicBezTo>
                <a:cubicBezTo>
                  <a:pt x="1685161" y="33867"/>
                  <a:pt x="1722203" y="0"/>
                  <a:pt x="1722203" y="0"/>
                </a:cubicBezTo>
                <a:cubicBezTo>
                  <a:pt x="1722203" y="0"/>
                  <a:pt x="1687278" y="30692"/>
                  <a:pt x="1646003" y="53975"/>
                </a:cubicBezTo>
                <a:cubicBezTo>
                  <a:pt x="1604728" y="77258"/>
                  <a:pt x="1544403" y="130704"/>
                  <a:pt x="1474553" y="139700"/>
                </a:cubicBezTo>
                <a:cubicBezTo>
                  <a:pt x="1404703" y="148696"/>
                  <a:pt x="1299928" y="109008"/>
                  <a:pt x="1226903" y="107950"/>
                </a:cubicBezTo>
                <a:cubicBezTo>
                  <a:pt x="1153878" y="106892"/>
                  <a:pt x="1098315" y="131233"/>
                  <a:pt x="1036403" y="133350"/>
                </a:cubicBezTo>
                <a:cubicBezTo>
                  <a:pt x="974491" y="135467"/>
                  <a:pt x="933745" y="122767"/>
                  <a:pt x="855428" y="120650"/>
                </a:cubicBezTo>
                <a:cubicBezTo>
                  <a:pt x="777111" y="118533"/>
                  <a:pt x="566503" y="120650"/>
                  <a:pt x="566503" y="120650"/>
                </a:cubicBezTo>
                <a:cubicBezTo>
                  <a:pt x="494007" y="120650"/>
                  <a:pt x="482366" y="123825"/>
                  <a:pt x="420453" y="120650"/>
                </a:cubicBezTo>
                <a:cubicBezTo>
                  <a:pt x="358540" y="117475"/>
                  <a:pt x="260645" y="103717"/>
                  <a:pt x="195028" y="101600"/>
                </a:cubicBezTo>
                <a:cubicBezTo>
                  <a:pt x="129411" y="99483"/>
                  <a:pt x="27811" y="109008"/>
                  <a:pt x="4528" y="11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B472690C-2F01-4A61-99B2-0582861E288C}"/>
              </a:ext>
            </a:extLst>
          </p:cNvPr>
          <p:cNvSpPr/>
          <p:nvPr/>
        </p:nvSpPr>
        <p:spPr>
          <a:xfrm>
            <a:off x="7061200" y="6143625"/>
            <a:ext cx="1547943" cy="73028"/>
          </a:xfrm>
          <a:custGeom>
            <a:avLst/>
            <a:gdLst>
              <a:gd name="connsiteX0" fmla="*/ 0 w 1547943"/>
              <a:gd name="connsiteY0" fmla="*/ 0 h 73028"/>
              <a:gd name="connsiteX1" fmla="*/ 114300 w 1547943"/>
              <a:gd name="connsiteY1" fmla="*/ 6350 h 73028"/>
              <a:gd name="connsiteX2" fmla="*/ 733425 w 1547943"/>
              <a:gd name="connsiteY2" fmla="*/ 73025 h 73028"/>
              <a:gd name="connsiteX3" fmla="*/ 1527175 w 1547943"/>
              <a:gd name="connsiteY3" fmla="*/ 9525 h 73028"/>
              <a:gd name="connsiteX4" fmla="*/ 1333500 w 1547943"/>
              <a:gd name="connsiteY4" fmla="*/ 15875 h 73028"/>
              <a:gd name="connsiteX5" fmla="*/ 1035050 w 1547943"/>
              <a:gd name="connsiteY5" fmla="*/ 19050 h 73028"/>
              <a:gd name="connsiteX6" fmla="*/ 511175 w 1547943"/>
              <a:gd name="connsiteY6" fmla="*/ 25400 h 73028"/>
              <a:gd name="connsiteX7" fmla="*/ 0 w 1547943"/>
              <a:gd name="connsiteY7" fmla="*/ 0 h 7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7943" h="73028">
                <a:moveTo>
                  <a:pt x="0" y="0"/>
                </a:moveTo>
                <a:lnTo>
                  <a:pt x="114300" y="6350"/>
                </a:lnTo>
                <a:cubicBezTo>
                  <a:pt x="236537" y="18521"/>
                  <a:pt x="497946" y="72496"/>
                  <a:pt x="733425" y="73025"/>
                </a:cubicBezTo>
                <a:cubicBezTo>
                  <a:pt x="968904" y="73554"/>
                  <a:pt x="1427163" y="19050"/>
                  <a:pt x="1527175" y="9525"/>
                </a:cubicBezTo>
                <a:cubicBezTo>
                  <a:pt x="1627187" y="0"/>
                  <a:pt x="1333500" y="15875"/>
                  <a:pt x="1333500" y="15875"/>
                </a:cubicBezTo>
                <a:lnTo>
                  <a:pt x="1035050" y="19050"/>
                </a:lnTo>
                <a:cubicBezTo>
                  <a:pt x="897996" y="20637"/>
                  <a:pt x="681037" y="32808"/>
                  <a:pt x="511175" y="254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9687CB27-3F93-400E-8AB2-1865E578500D}"/>
              </a:ext>
            </a:extLst>
          </p:cNvPr>
          <p:cNvSpPr/>
          <p:nvPr/>
        </p:nvSpPr>
        <p:spPr>
          <a:xfrm>
            <a:off x="4050678" y="5576021"/>
            <a:ext cx="891803" cy="324279"/>
          </a:xfrm>
          <a:custGeom>
            <a:avLst/>
            <a:gdLst>
              <a:gd name="connsiteX0" fmla="*/ 13322 w 891803"/>
              <a:gd name="connsiteY0" fmla="*/ 1396 h 324279"/>
              <a:gd name="connsiteX1" fmla="*/ 59889 w 891803"/>
              <a:gd name="connsiteY1" fmla="*/ 28912 h 324279"/>
              <a:gd name="connsiteX2" fmla="*/ 330822 w 891803"/>
              <a:gd name="connsiteY2" fmla="*/ 138979 h 324279"/>
              <a:gd name="connsiteX3" fmla="*/ 641972 w 891803"/>
              <a:gd name="connsiteY3" fmla="*/ 236346 h 324279"/>
              <a:gd name="connsiteX4" fmla="*/ 762622 w 891803"/>
              <a:gd name="connsiteY4" fmla="*/ 282912 h 324279"/>
              <a:gd name="connsiteX5" fmla="*/ 891739 w 891803"/>
              <a:gd name="connsiteY5" fmla="*/ 323129 h 324279"/>
              <a:gd name="connsiteX6" fmla="*/ 745689 w 891803"/>
              <a:gd name="connsiteY6" fmla="*/ 236346 h 324279"/>
              <a:gd name="connsiteX7" fmla="*/ 498039 w 891803"/>
              <a:gd name="connsiteY7" fmla="*/ 155912 h 324279"/>
              <a:gd name="connsiteX8" fmla="*/ 241922 w 891803"/>
              <a:gd name="connsiteY8" fmla="*/ 60662 h 324279"/>
              <a:gd name="connsiteX9" fmla="*/ 13322 w 891803"/>
              <a:gd name="connsiteY9" fmla="*/ 1396 h 324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1803" h="324279">
                <a:moveTo>
                  <a:pt x="13322" y="1396"/>
                </a:moveTo>
                <a:cubicBezTo>
                  <a:pt x="-17017" y="-3896"/>
                  <a:pt x="6972" y="5982"/>
                  <a:pt x="59889" y="28912"/>
                </a:cubicBezTo>
                <a:cubicBezTo>
                  <a:pt x="112806" y="51842"/>
                  <a:pt x="233808" y="104407"/>
                  <a:pt x="330822" y="138979"/>
                </a:cubicBezTo>
                <a:cubicBezTo>
                  <a:pt x="427836" y="173551"/>
                  <a:pt x="570005" y="212357"/>
                  <a:pt x="641972" y="236346"/>
                </a:cubicBezTo>
                <a:cubicBezTo>
                  <a:pt x="713939" y="260335"/>
                  <a:pt x="720994" y="268448"/>
                  <a:pt x="762622" y="282912"/>
                </a:cubicBezTo>
                <a:cubicBezTo>
                  <a:pt x="804250" y="297376"/>
                  <a:pt x="894561" y="330890"/>
                  <a:pt x="891739" y="323129"/>
                </a:cubicBezTo>
                <a:cubicBezTo>
                  <a:pt x="888917" y="315368"/>
                  <a:pt x="811306" y="264215"/>
                  <a:pt x="745689" y="236346"/>
                </a:cubicBezTo>
                <a:cubicBezTo>
                  <a:pt x="680072" y="208477"/>
                  <a:pt x="582000" y="185193"/>
                  <a:pt x="498039" y="155912"/>
                </a:cubicBezTo>
                <a:cubicBezTo>
                  <a:pt x="414078" y="126631"/>
                  <a:pt x="320239" y="87473"/>
                  <a:pt x="241922" y="60662"/>
                </a:cubicBezTo>
                <a:cubicBezTo>
                  <a:pt x="163605" y="33851"/>
                  <a:pt x="43661" y="6688"/>
                  <a:pt x="13322" y="1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E83DF520-06D3-4E7E-8DFE-AD71239C7BCD}"/>
              </a:ext>
            </a:extLst>
          </p:cNvPr>
          <p:cNvSpPr/>
          <p:nvPr/>
        </p:nvSpPr>
        <p:spPr>
          <a:xfrm>
            <a:off x="3698753" y="5508902"/>
            <a:ext cx="877924" cy="176824"/>
          </a:xfrm>
          <a:custGeom>
            <a:avLst/>
            <a:gdLst>
              <a:gd name="connsiteX0" fmla="*/ 15997 w 877924"/>
              <a:gd name="connsiteY0" fmla="*/ 66398 h 176824"/>
              <a:gd name="connsiteX1" fmla="*/ 75264 w 877924"/>
              <a:gd name="connsiteY1" fmla="*/ 66398 h 176824"/>
              <a:gd name="connsiteX2" fmla="*/ 299630 w 877924"/>
              <a:gd name="connsiteY2" fmla="*/ 36765 h 176824"/>
              <a:gd name="connsiteX3" fmla="*/ 629830 w 877924"/>
              <a:gd name="connsiteY3" fmla="*/ 159531 h 176824"/>
              <a:gd name="connsiteX4" fmla="*/ 727197 w 877924"/>
              <a:gd name="connsiteY4" fmla="*/ 155298 h 176824"/>
              <a:gd name="connsiteX5" fmla="*/ 824564 w 877924"/>
              <a:gd name="connsiteY5" fmla="*/ 129898 h 176824"/>
              <a:gd name="connsiteX6" fmla="*/ 877480 w 877924"/>
              <a:gd name="connsiteY6" fmla="*/ 70631 h 176824"/>
              <a:gd name="connsiteX7" fmla="*/ 843614 w 877924"/>
              <a:gd name="connsiteY7" fmla="*/ 123548 h 176824"/>
              <a:gd name="connsiteX8" fmla="*/ 739897 w 877924"/>
              <a:gd name="connsiteY8" fmla="*/ 174348 h 176824"/>
              <a:gd name="connsiteX9" fmla="*/ 432980 w 877924"/>
              <a:gd name="connsiteY9" fmla="*/ 40998 h 176824"/>
              <a:gd name="connsiteX10" fmla="*/ 339847 w 877924"/>
              <a:gd name="connsiteY10" fmla="*/ 781 h 176824"/>
              <a:gd name="connsiteX11" fmla="*/ 15997 w 877924"/>
              <a:gd name="connsiteY11" fmla="*/ 66398 h 176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7924" h="176824">
                <a:moveTo>
                  <a:pt x="15997" y="66398"/>
                </a:moveTo>
                <a:cubicBezTo>
                  <a:pt x="-28100" y="77334"/>
                  <a:pt x="27992" y="71337"/>
                  <a:pt x="75264" y="66398"/>
                </a:cubicBezTo>
                <a:cubicBezTo>
                  <a:pt x="122536" y="61459"/>
                  <a:pt x="207202" y="21243"/>
                  <a:pt x="299630" y="36765"/>
                </a:cubicBezTo>
                <a:cubicBezTo>
                  <a:pt x="392058" y="52287"/>
                  <a:pt x="558569" y="139776"/>
                  <a:pt x="629830" y="159531"/>
                </a:cubicBezTo>
                <a:cubicBezTo>
                  <a:pt x="701091" y="179287"/>
                  <a:pt x="694741" y="160237"/>
                  <a:pt x="727197" y="155298"/>
                </a:cubicBezTo>
                <a:cubicBezTo>
                  <a:pt x="759653" y="150359"/>
                  <a:pt x="799517" y="144009"/>
                  <a:pt x="824564" y="129898"/>
                </a:cubicBezTo>
                <a:cubicBezTo>
                  <a:pt x="849611" y="115787"/>
                  <a:pt x="874305" y="71689"/>
                  <a:pt x="877480" y="70631"/>
                </a:cubicBezTo>
                <a:cubicBezTo>
                  <a:pt x="880655" y="69573"/>
                  <a:pt x="866544" y="106262"/>
                  <a:pt x="843614" y="123548"/>
                </a:cubicBezTo>
                <a:cubicBezTo>
                  <a:pt x="820684" y="140834"/>
                  <a:pt x="808336" y="188106"/>
                  <a:pt x="739897" y="174348"/>
                </a:cubicBezTo>
                <a:cubicBezTo>
                  <a:pt x="671458" y="160590"/>
                  <a:pt x="499655" y="69926"/>
                  <a:pt x="432980" y="40998"/>
                </a:cubicBezTo>
                <a:cubicBezTo>
                  <a:pt x="366305" y="12070"/>
                  <a:pt x="406875" y="-3805"/>
                  <a:pt x="339847" y="781"/>
                </a:cubicBezTo>
                <a:cubicBezTo>
                  <a:pt x="272819" y="5367"/>
                  <a:pt x="60094" y="55462"/>
                  <a:pt x="15997" y="66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43367CAD-CF35-47F0-B03F-A6CBA1C9187C}"/>
              </a:ext>
            </a:extLst>
          </p:cNvPr>
          <p:cNvSpPr/>
          <p:nvPr/>
        </p:nvSpPr>
        <p:spPr>
          <a:xfrm>
            <a:off x="2933147" y="5529831"/>
            <a:ext cx="1001917" cy="348995"/>
          </a:xfrm>
          <a:custGeom>
            <a:avLst/>
            <a:gdLst>
              <a:gd name="connsiteX0" fmla="*/ 30186 w 1001917"/>
              <a:gd name="connsiteY0" fmla="*/ 335452 h 348995"/>
              <a:gd name="connsiteX1" fmla="*/ 80986 w 1001917"/>
              <a:gd name="connsiteY1" fmla="*/ 316402 h 348995"/>
              <a:gd name="connsiteX2" fmla="*/ 483153 w 1001917"/>
              <a:gd name="connsiteY2" fmla="*/ 170352 h 348995"/>
              <a:gd name="connsiteX3" fmla="*/ 872620 w 1001917"/>
              <a:gd name="connsiteY3" fmla="*/ 11602 h 348995"/>
              <a:gd name="connsiteX4" fmla="*/ 1001736 w 1001917"/>
              <a:gd name="connsiteY4" fmla="*/ 13719 h 348995"/>
              <a:gd name="connsiteX5" fmla="*/ 893786 w 1001917"/>
              <a:gd name="connsiteY5" fmla="*/ 26419 h 348995"/>
              <a:gd name="connsiteX6" fmla="*/ 622853 w 1001917"/>
              <a:gd name="connsiteY6" fmla="*/ 81452 h 348995"/>
              <a:gd name="connsiteX7" fmla="*/ 30186 w 1001917"/>
              <a:gd name="connsiteY7" fmla="*/ 335452 h 34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1917" h="348995">
                <a:moveTo>
                  <a:pt x="30186" y="335452"/>
                </a:moveTo>
                <a:cubicBezTo>
                  <a:pt x="-60125" y="374610"/>
                  <a:pt x="80986" y="316402"/>
                  <a:pt x="80986" y="316402"/>
                </a:cubicBezTo>
                <a:cubicBezTo>
                  <a:pt x="156481" y="288885"/>
                  <a:pt x="351214" y="221152"/>
                  <a:pt x="483153" y="170352"/>
                </a:cubicBezTo>
                <a:cubicBezTo>
                  <a:pt x="615092" y="119552"/>
                  <a:pt x="786189" y="37708"/>
                  <a:pt x="872620" y="11602"/>
                </a:cubicBezTo>
                <a:cubicBezTo>
                  <a:pt x="959051" y="-14504"/>
                  <a:pt x="998208" y="11250"/>
                  <a:pt x="1001736" y="13719"/>
                </a:cubicBezTo>
                <a:cubicBezTo>
                  <a:pt x="1005264" y="16188"/>
                  <a:pt x="956933" y="15130"/>
                  <a:pt x="893786" y="26419"/>
                </a:cubicBezTo>
                <a:cubicBezTo>
                  <a:pt x="830639" y="37708"/>
                  <a:pt x="761847" y="32063"/>
                  <a:pt x="622853" y="81452"/>
                </a:cubicBezTo>
                <a:cubicBezTo>
                  <a:pt x="483859" y="130841"/>
                  <a:pt x="120497" y="296294"/>
                  <a:pt x="30186" y="335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57391B8F-2067-4B96-A5A0-0A78A285E2E6}"/>
              </a:ext>
            </a:extLst>
          </p:cNvPr>
          <p:cNvSpPr/>
          <p:nvPr/>
        </p:nvSpPr>
        <p:spPr>
          <a:xfrm>
            <a:off x="3130441" y="5799643"/>
            <a:ext cx="340589" cy="249696"/>
          </a:xfrm>
          <a:custGeom>
            <a:avLst/>
            <a:gdLst>
              <a:gd name="connsiteX0" fmla="*/ 109 w 340589"/>
              <a:gd name="connsiteY0" fmla="*/ 24 h 249696"/>
              <a:gd name="connsiteX1" fmla="*/ 190609 w 340589"/>
              <a:gd name="connsiteY1" fmla="*/ 55057 h 249696"/>
              <a:gd name="connsiteX2" fmla="*/ 330309 w 340589"/>
              <a:gd name="connsiteY2" fmla="*/ 247674 h 249696"/>
              <a:gd name="connsiteX3" fmla="*/ 317609 w 340589"/>
              <a:gd name="connsiteY3" fmla="*/ 150307 h 249696"/>
              <a:gd name="connsiteX4" fmla="*/ 218126 w 340589"/>
              <a:gd name="connsiteY4" fmla="*/ 59290 h 249696"/>
              <a:gd name="connsiteX5" fmla="*/ 109 w 340589"/>
              <a:gd name="connsiteY5" fmla="*/ 24 h 249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0589" h="249696">
                <a:moveTo>
                  <a:pt x="109" y="24"/>
                </a:moveTo>
                <a:cubicBezTo>
                  <a:pt x="-4477" y="-682"/>
                  <a:pt x="135576" y="13782"/>
                  <a:pt x="190609" y="55057"/>
                </a:cubicBezTo>
                <a:cubicBezTo>
                  <a:pt x="245642" y="96332"/>
                  <a:pt x="309142" y="231799"/>
                  <a:pt x="330309" y="247674"/>
                </a:cubicBezTo>
                <a:cubicBezTo>
                  <a:pt x="351476" y="263549"/>
                  <a:pt x="336306" y="181704"/>
                  <a:pt x="317609" y="150307"/>
                </a:cubicBezTo>
                <a:cubicBezTo>
                  <a:pt x="298912" y="118910"/>
                  <a:pt x="271748" y="81162"/>
                  <a:pt x="218126" y="59290"/>
                </a:cubicBezTo>
                <a:cubicBezTo>
                  <a:pt x="164504" y="37418"/>
                  <a:pt x="4695" y="730"/>
                  <a:pt x="109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B84EFBC2-866F-4A00-9377-F4D737D4A5B3}"/>
              </a:ext>
            </a:extLst>
          </p:cNvPr>
          <p:cNvSpPr/>
          <p:nvPr/>
        </p:nvSpPr>
        <p:spPr>
          <a:xfrm>
            <a:off x="2958411" y="5872184"/>
            <a:ext cx="599847" cy="584467"/>
          </a:xfrm>
          <a:custGeom>
            <a:avLst/>
            <a:gdLst>
              <a:gd name="connsiteX0" fmla="*/ 689 w 599847"/>
              <a:gd name="connsiteY0" fmla="*/ 7916 h 584467"/>
              <a:gd name="connsiteX1" fmla="*/ 294906 w 599847"/>
              <a:gd name="connsiteY1" fmla="*/ 92583 h 584467"/>
              <a:gd name="connsiteX2" fmla="*/ 472706 w 599847"/>
              <a:gd name="connsiteY2" fmla="*/ 319066 h 584467"/>
              <a:gd name="connsiteX3" fmla="*/ 597589 w 599847"/>
              <a:gd name="connsiteY3" fmla="*/ 581533 h 584467"/>
              <a:gd name="connsiteX4" fmla="*/ 542556 w 599847"/>
              <a:gd name="connsiteY4" fmla="*/ 439716 h 584467"/>
              <a:gd name="connsiteX5" fmla="*/ 411322 w 599847"/>
              <a:gd name="connsiteY5" fmla="*/ 132799 h 584467"/>
              <a:gd name="connsiteX6" fmla="*/ 218706 w 599847"/>
              <a:gd name="connsiteY6" fmla="*/ 18499 h 584467"/>
              <a:gd name="connsiteX7" fmla="*/ 689 w 599847"/>
              <a:gd name="connsiteY7" fmla="*/ 7916 h 584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847" h="584467">
                <a:moveTo>
                  <a:pt x="689" y="7916"/>
                </a:moveTo>
                <a:cubicBezTo>
                  <a:pt x="13389" y="20263"/>
                  <a:pt x="216237" y="40725"/>
                  <a:pt x="294906" y="92583"/>
                </a:cubicBezTo>
                <a:cubicBezTo>
                  <a:pt x="373576" y="144441"/>
                  <a:pt x="422259" y="237574"/>
                  <a:pt x="472706" y="319066"/>
                </a:cubicBezTo>
                <a:cubicBezTo>
                  <a:pt x="523153" y="400558"/>
                  <a:pt x="585947" y="561425"/>
                  <a:pt x="597589" y="581533"/>
                </a:cubicBezTo>
                <a:cubicBezTo>
                  <a:pt x="609231" y="601641"/>
                  <a:pt x="573600" y="514505"/>
                  <a:pt x="542556" y="439716"/>
                </a:cubicBezTo>
                <a:cubicBezTo>
                  <a:pt x="511512" y="364927"/>
                  <a:pt x="465297" y="203002"/>
                  <a:pt x="411322" y="132799"/>
                </a:cubicBezTo>
                <a:cubicBezTo>
                  <a:pt x="357347" y="62596"/>
                  <a:pt x="283264" y="40371"/>
                  <a:pt x="218706" y="18499"/>
                </a:cubicBezTo>
                <a:cubicBezTo>
                  <a:pt x="154148" y="-3373"/>
                  <a:pt x="-12011" y="-4431"/>
                  <a:pt x="689" y="7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06511AD1-50E1-4355-B43E-0EE37EF59F9F}"/>
              </a:ext>
            </a:extLst>
          </p:cNvPr>
          <p:cNvSpPr/>
          <p:nvPr/>
        </p:nvSpPr>
        <p:spPr>
          <a:xfrm>
            <a:off x="2572873" y="5904283"/>
            <a:ext cx="417507" cy="533065"/>
          </a:xfrm>
          <a:custGeom>
            <a:avLst/>
            <a:gdLst>
              <a:gd name="connsiteX0" fmla="*/ 415860 w 417507"/>
              <a:gd name="connsiteY0" fmla="*/ 1217 h 533065"/>
              <a:gd name="connsiteX1" fmla="*/ 212660 w 417507"/>
              <a:gd name="connsiteY1" fmla="*/ 134567 h 533065"/>
              <a:gd name="connsiteX2" fmla="*/ 130110 w 417507"/>
              <a:gd name="connsiteY2" fmla="*/ 210767 h 533065"/>
              <a:gd name="connsiteX3" fmla="*/ 72960 w 417507"/>
              <a:gd name="connsiteY3" fmla="*/ 295434 h 533065"/>
              <a:gd name="connsiteX4" fmla="*/ 3110 w 417507"/>
              <a:gd name="connsiteY4" fmla="*/ 526150 h 533065"/>
              <a:gd name="connsiteX5" fmla="*/ 20044 w 417507"/>
              <a:gd name="connsiteY5" fmla="*/ 449950 h 533065"/>
              <a:gd name="connsiteX6" fmla="*/ 89894 w 417507"/>
              <a:gd name="connsiteY6" fmla="*/ 219234 h 533065"/>
              <a:gd name="connsiteX7" fmla="*/ 415860 w 417507"/>
              <a:gd name="connsiteY7" fmla="*/ 1217 h 53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507" h="533065">
                <a:moveTo>
                  <a:pt x="415860" y="1217"/>
                </a:moveTo>
                <a:cubicBezTo>
                  <a:pt x="436321" y="-12894"/>
                  <a:pt x="260285" y="99642"/>
                  <a:pt x="212660" y="134567"/>
                </a:cubicBezTo>
                <a:cubicBezTo>
                  <a:pt x="165035" y="169492"/>
                  <a:pt x="153393" y="183956"/>
                  <a:pt x="130110" y="210767"/>
                </a:cubicBezTo>
                <a:cubicBezTo>
                  <a:pt x="106827" y="237578"/>
                  <a:pt x="94127" y="242870"/>
                  <a:pt x="72960" y="295434"/>
                </a:cubicBezTo>
                <a:cubicBezTo>
                  <a:pt x="51793" y="347998"/>
                  <a:pt x="11929" y="500397"/>
                  <a:pt x="3110" y="526150"/>
                </a:cubicBezTo>
                <a:cubicBezTo>
                  <a:pt x="-5709" y="551903"/>
                  <a:pt x="5580" y="501103"/>
                  <a:pt x="20044" y="449950"/>
                </a:cubicBezTo>
                <a:cubicBezTo>
                  <a:pt x="34508" y="398797"/>
                  <a:pt x="30275" y="291553"/>
                  <a:pt x="89894" y="219234"/>
                </a:cubicBezTo>
                <a:cubicBezTo>
                  <a:pt x="149513" y="146915"/>
                  <a:pt x="395399" y="15328"/>
                  <a:pt x="415860" y="1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207510E7-C57A-4EE8-B022-81868E5C6A57}"/>
              </a:ext>
            </a:extLst>
          </p:cNvPr>
          <p:cNvSpPr/>
          <p:nvPr/>
        </p:nvSpPr>
        <p:spPr>
          <a:xfrm>
            <a:off x="9246041" y="5865784"/>
            <a:ext cx="326287" cy="573081"/>
          </a:xfrm>
          <a:custGeom>
            <a:avLst/>
            <a:gdLst>
              <a:gd name="connsiteX0" fmla="*/ 1676 w 326287"/>
              <a:gd name="connsiteY0" fmla="*/ 1616 h 573081"/>
              <a:gd name="connsiteX1" fmla="*/ 194292 w 326287"/>
              <a:gd name="connsiteY1" fmla="*/ 134966 h 573081"/>
              <a:gd name="connsiteX2" fmla="*/ 278959 w 326287"/>
              <a:gd name="connsiteY2" fmla="*/ 321233 h 573081"/>
              <a:gd name="connsiteX3" fmla="*/ 240859 w 326287"/>
              <a:gd name="connsiteY3" fmla="*/ 568883 h 573081"/>
              <a:gd name="connsiteX4" fmla="*/ 264142 w 326287"/>
              <a:gd name="connsiteY4" fmla="*/ 458816 h 573081"/>
              <a:gd name="connsiteX5" fmla="*/ 314942 w 326287"/>
              <a:gd name="connsiteY5" fmla="*/ 225983 h 573081"/>
              <a:gd name="connsiteX6" fmla="*/ 1676 w 326287"/>
              <a:gd name="connsiteY6" fmla="*/ 1616 h 57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287" h="573081">
                <a:moveTo>
                  <a:pt x="1676" y="1616"/>
                </a:moveTo>
                <a:cubicBezTo>
                  <a:pt x="-18432" y="-13553"/>
                  <a:pt x="148078" y="81697"/>
                  <a:pt x="194292" y="134966"/>
                </a:cubicBezTo>
                <a:cubicBezTo>
                  <a:pt x="240506" y="188235"/>
                  <a:pt x="271198" y="248914"/>
                  <a:pt x="278959" y="321233"/>
                </a:cubicBezTo>
                <a:cubicBezTo>
                  <a:pt x="286720" y="393552"/>
                  <a:pt x="243329" y="545953"/>
                  <a:pt x="240859" y="568883"/>
                </a:cubicBezTo>
                <a:cubicBezTo>
                  <a:pt x="238390" y="591814"/>
                  <a:pt x="251795" y="515966"/>
                  <a:pt x="264142" y="458816"/>
                </a:cubicBezTo>
                <a:cubicBezTo>
                  <a:pt x="276489" y="401666"/>
                  <a:pt x="355159" y="302888"/>
                  <a:pt x="314942" y="225983"/>
                </a:cubicBezTo>
                <a:cubicBezTo>
                  <a:pt x="274725" y="149078"/>
                  <a:pt x="21784" y="16785"/>
                  <a:pt x="1676" y="1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542B2028-EBF6-4931-BCCD-4F05E4B9537B}"/>
              </a:ext>
            </a:extLst>
          </p:cNvPr>
          <p:cNvSpPr/>
          <p:nvPr/>
        </p:nvSpPr>
        <p:spPr>
          <a:xfrm>
            <a:off x="8639768" y="5757131"/>
            <a:ext cx="598223" cy="105893"/>
          </a:xfrm>
          <a:custGeom>
            <a:avLst/>
            <a:gdLst>
              <a:gd name="connsiteX0" fmla="*/ 465 w 598223"/>
              <a:gd name="connsiteY0" fmla="*/ 202 h 105893"/>
              <a:gd name="connsiteX1" fmla="*/ 337015 w 598223"/>
              <a:gd name="connsiteY1" fmla="*/ 25602 h 105893"/>
              <a:gd name="connsiteX2" fmla="*/ 593132 w 598223"/>
              <a:gd name="connsiteY2" fmla="*/ 103919 h 105893"/>
              <a:gd name="connsiteX3" fmla="*/ 489415 w 598223"/>
              <a:gd name="connsiteY3" fmla="*/ 78519 h 105893"/>
              <a:gd name="connsiteX4" fmla="*/ 269282 w 598223"/>
              <a:gd name="connsiteY4" fmla="*/ 36186 h 105893"/>
              <a:gd name="connsiteX5" fmla="*/ 465 w 598223"/>
              <a:gd name="connsiteY5" fmla="*/ 202 h 10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8223" h="105893">
                <a:moveTo>
                  <a:pt x="465" y="202"/>
                </a:moveTo>
                <a:cubicBezTo>
                  <a:pt x="11754" y="-1562"/>
                  <a:pt x="238237" y="8316"/>
                  <a:pt x="337015" y="25602"/>
                </a:cubicBezTo>
                <a:cubicBezTo>
                  <a:pt x="435793" y="42888"/>
                  <a:pt x="567732" y="95100"/>
                  <a:pt x="593132" y="103919"/>
                </a:cubicBezTo>
                <a:cubicBezTo>
                  <a:pt x="618532" y="112738"/>
                  <a:pt x="543390" y="89808"/>
                  <a:pt x="489415" y="78519"/>
                </a:cubicBezTo>
                <a:cubicBezTo>
                  <a:pt x="435440" y="67230"/>
                  <a:pt x="352538" y="47122"/>
                  <a:pt x="269282" y="36186"/>
                </a:cubicBezTo>
                <a:cubicBezTo>
                  <a:pt x="186026" y="25250"/>
                  <a:pt x="-10824" y="1966"/>
                  <a:pt x="465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14CB511A-A41F-4D33-99C9-31FE53308A8E}"/>
              </a:ext>
            </a:extLst>
          </p:cNvPr>
          <p:cNvSpPr/>
          <p:nvPr/>
        </p:nvSpPr>
        <p:spPr>
          <a:xfrm>
            <a:off x="9104410" y="5870113"/>
            <a:ext cx="141780" cy="577363"/>
          </a:xfrm>
          <a:custGeom>
            <a:avLst/>
            <a:gdLst>
              <a:gd name="connsiteX0" fmla="*/ 139073 w 141780"/>
              <a:gd name="connsiteY0" fmla="*/ 5754 h 577363"/>
              <a:gd name="connsiteX1" fmla="*/ 117907 w 141780"/>
              <a:gd name="connsiteY1" fmla="*/ 113704 h 577363"/>
              <a:gd name="connsiteX2" fmla="*/ 88273 w 141780"/>
              <a:gd name="connsiteY2" fmla="*/ 291504 h 577363"/>
              <a:gd name="connsiteX3" fmla="*/ 18423 w 141780"/>
              <a:gd name="connsiteY3" fmla="*/ 462954 h 577363"/>
              <a:gd name="connsiteX4" fmla="*/ 5723 w 141780"/>
              <a:gd name="connsiteY4" fmla="*/ 577254 h 577363"/>
              <a:gd name="connsiteX5" fmla="*/ 3607 w 141780"/>
              <a:gd name="connsiteY5" fmla="*/ 479887 h 577363"/>
              <a:gd name="connsiteX6" fmla="*/ 54407 w 141780"/>
              <a:gd name="connsiteY6" fmla="*/ 289387 h 577363"/>
              <a:gd name="connsiteX7" fmla="*/ 139073 w 141780"/>
              <a:gd name="connsiteY7" fmla="*/ 5754 h 57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780" h="577363">
                <a:moveTo>
                  <a:pt x="139073" y="5754"/>
                </a:moveTo>
                <a:cubicBezTo>
                  <a:pt x="149656" y="-23527"/>
                  <a:pt x="126374" y="66079"/>
                  <a:pt x="117907" y="113704"/>
                </a:cubicBezTo>
                <a:cubicBezTo>
                  <a:pt x="109440" y="161329"/>
                  <a:pt x="104854" y="233296"/>
                  <a:pt x="88273" y="291504"/>
                </a:cubicBezTo>
                <a:cubicBezTo>
                  <a:pt x="71692" y="349712"/>
                  <a:pt x="32181" y="415329"/>
                  <a:pt x="18423" y="462954"/>
                </a:cubicBezTo>
                <a:cubicBezTo>
                  <a:pt x="4665" y="510579"/>
                  <a:pt x="8192" y="574432"/>
                  <a:pt x="5723" y="577254"/>
                </a:cubicBezTo>
                <a:cubicBezTo>
                  <a:pt x="3254" y="580076"/>
                  <a:pt x="-4507" y="527865"/>
                  <a:pt x="3607" y="479887"/>
                </a:cubicBezTo>
                <a:cubicBezTo>
                  <a:pt x="11721" y="431909"/>
                  <a:pt x="32888" y="369115"/>
                  <a:pt x="54407" y="289387"/>
                </a:cubicBezTo>
                <a:cubicBezTo>
                  <a:pt x="75926" y="209659"/>
                  <a:pt x="128490" y="35035"/>
                  <a:pt x="139073" y="5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5C4AEF93-2252-4506-AF51-B63556898F1F}"/>
              </a:ext>
            </a:extLst>
          </p:cNvPr>
          <p:cNvSpPr/>
          <p:nvPr/>
        </p:nvSpPr>
        <p:spPr>
          <a:xfrm>
            <a:off x="8664798" y="5975818"/>
            <a:ext cx="505891" cy="158315"/>
          </a:xfrm>
          <a:custGeom>
            <a:avLst/>
            <a:gdLst>
              <a:gd name="connsiteX0" fmla="*/ 2952 w 505891"/>
              <a:gd name="connsiteY0" fmla="*/ 20699 h 158315"/>
              <a:gd name="connsiteX1" fmla="*/ 180752 w 505891"/>
              <a:gd name="connsiteY1" fmla="*/ 7999 h 158315"/>
              <a:gd name="connsiteX2" fmla="*/ 491902 w 505891"/>
              <a:gd name="connsiteY2" fmla="*/ 154049 h 158315"/>
              <a:gd name="connsiteX3" fmla="*/ 438985 w 505891"/>
              <a:gd name="connsiteY3" fmla="*/ 111715 h 158315"/>
              <a:gd name="connsiteX4" fmla="*/ 320452 w 505891"/>
              <a:gd name="connsiteY4" fmla="*/ 33399 h 158315"/>
              <a:gd name="connsiteX5" fmla="*/ 2952 w 505891"/>
              <a:gd name="connsiteY5" fmla="*/ 20699 h 158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5891" h="158315">
                <a:moveTo>
                  <a:pt x="2952" y="20699"/>
                </a:moveTo>
                <a:cubicBezTo>
                  <a:pt x="-20331" y="16466"/>
                  <a:pt x="99260" y="-14226"/>
                  <a:pt x="180752" y="7999"/>
                </a:cubicBezTo>
                <a:cubicBezTo>
                  <a:pt x="262244" y="30224"/>
                  <a:pt x="448863" y="136763"/>
                  <a:pt x="491902" y="154049"/>
                </a:cubicBezTo>
                <a:cubicBezTo>
                  <a:pt x="534941" y="171335"/>
                  <a:pt x="467560" y="131823"/>
                  <a:pt x="438985" y="111715"/>
                </a:cubicBezTo>
                <a:cubicBezTo>
                  <a:pt x="410410" y="91607"/>
                  <a:pt x="396299" y="48921"/>
                  <a:pt x="320452" y="33399"/>
                </a:cubicBezTo>
                <a:cubicBezTo>
                  <a:pt x="244605" y="17877"/>
                  <a:pt x="26235" y="24932"/>
                  <a:pt x="2952" y="20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BD108673-3263-4777-8BA9-37368CB2A6BC}"/>
              </a:ext>
            </a:extLst>
          </p:cNvPr>
          <p:cNvSpPr/>
          <p:nvPr/>
        </p:nvSpPr>
        <p:spPr>
          <a:xfrm>
            <a:off x="9127027" y="5839812"/>
            <a:ext cx="44568" cy="292549"/>
          </a:xfrm>
          <a:custGeom>
            <a:avLst/>
            <a:gdLst>
              <a:gd name="connsiteX0" fmla="*/ 40 w 44568"/>
              <a:gd name="connsiteY0" fmla="*/ 71 h 292549"/>
              <a:gd name="connsiteX1" fmla="*/ 36023 w 44568"/>
              <a:gd name="connsiteY1" fmla="*/ 127071 h 292549"/>
              <a:gd name="connsiteX2" fmla="*/ 8506 w 44568"/>
              <a:gd name="connsiteY2" fmla="*/ 290055 h 292549"/>
              <a:gd name="connsiteX3" fmla="*/ 29673 w 44568"/>
              <a:gd name="connsiteY3" fmla="*/ 220205 h 292549"/>
              <a:gd name="connsiteX4" fmla="*/ 44490 w 44568"/>
              <a:gd name="connsiteY4" fmla="*/ 144005 h 292549"/>
              <a:gd name="connsiteX5" fmla="*/ 40 w 44568"/>
              <a:gd name="connsiteY5" fmla="*/ 71 h 292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568" h="292549">
                <a:moveTo>
                  <a:pt x="40" y="71"/>
                </a:moveTo>
                <a:cubicBezTo>
                  <a:pt x="-1371" y="-2751"/>
                  <a:pt x="34612" y="78740"/>
                  <a:pt x="36023" y="127071"/>
                </a:cubicBezTo>
                <a:cubicBezTo>
                  <a:pt x="37434" y="175402"/>
                  <a:pt x="9564" y="274533"/>
                  <a:pt x="8506" y="290055"/>
                </a:cubicBezTo>
                <a:cubicBezTo>
                  <a:pt x="7448" y="305577"/>
                  <a:pt x="23676" y="244547"/>
                  <a:pt x="29673" y="220205"/>
                </a:cubicBezTo>
                <a:cubicBezTo>
                  <a:pt x="35670" y="195863"/>
                  <a:pt x="45548" y="176108"/>
                  <a:pt x="44490" y="144005"/>
                </a:cubicBezTo>
                <a:cubicBezTo>
                  <a:pt x="43432" y="111902"/>
                  <a:pt x="1451" y="2893"/>
                  <a:pt x="40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BEB1339C-D3EC-4249-B233-1E7C325F12F0}"/>
              </a:ext>
            </a:extLst>
          </p:cNvPr>
          <p:cNvSpPr/>
          <p:nvPr/>
        </p:nvSpPr>
        <p:spPr>
          <a:xfrm>
            <a:off x="5593653" y="777238"/>
            <a:ext cx="397928" cy="900521"/>
          </a:xfrm>
          <a:custGeom>
            <a:avLst/>
            <a:gdLst>
              <a:gd name="connsiteX0" fmla="*/ 365187 w 397928"/>
              <a:gd name="connsiteY0" fmla="*/ 2 h 900521"/>
              <a:gd name="connsiteX1" fmla="*/ 55307 w 397928"/>
              <a:gd name="connsiteY1" fmla="*/ 345442 h 900521"/>
              <a:gd name="connsiteX2" fmla="*/ 375347 w 397928"/>
              <a:gd name="connsiteY2" fmla="*/ 858522 h 900521"/>
              <a:gd name="connsiteX3" fmla="*/ 334707 w 397928"/>
              <a:gd name="connsiteY3" fmla="*/ 828042 h 900521"/>
              <a:gd name="connsiteX4" fmla="*/ 40067 w 397928"/>
              <a:gd name="connsiteY4" fmla="*/ 487682 h 900521"/>
              <a:gd name="connsiteX5" fmla="*/ 40067 w 397928"/>
              <a:gd name="connsiteY5" fmla="*/ 350522 h 900521"/>
              <a:gd name="connsiteX6" fmla="*/ 365187 w 397928"/>
              <a:gd name="connsiteY6" fmla="*/ 2 h 900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928" h="900521">
                <a:moveTo>
                  <a:pt x="365187" y="2"/>
                </a:moveTo>
                <a:cubicBezTo>
                  <a:pt x="367727" y="-845"/>
                  <a:pt x="53614" y="202355"/>
                  <a:pt x="55307" y="345442"/>
                </a:cubicBezTo>
                <a:cubicBezTo>
                  <a:pt x="57000" y="488529"/>
                  <a:pt x="375347" y="858522"/>
                  <a:pt x="375347" y="858522"/>
                </a:cubicBezTo>
                <a:cubicBezTo>
                  <a:pt x="421914" y="938955"/>
                  <a:pt x="390587" y="889849"/>
                  <a:pt x="334707" y="828042"/>
                </a:cubicBezTo>
                <a:cubicBezTo>
                  <a:pt x="278827" y="766235"/>
                  <a:pt x="89174" y="567269"/>
                  <a:pt x="40067" y="487682"/>
                </a:cubicBezTo>
                <a:cubicBezTo>
                  <a:pt x="-9040" y="408095"/>
                  <a:pt x="-17506" y="427569"/>
                  <a:pt x="40067" y="350522"/>
                </a:cubicBezTo>
                <a:cubicBezTo>
                  <a:pt x="97640" y="273475"/>
                  <a:pt x="362647" y="849"/>
                  <a:pt x="36518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CFA0C802-D2B5-4D78-BC0B-88B68BDA08E2}"/>
              </a:ext>
            </a:extLst>
          </p:cNvPr>
          <p:cNvSpPr/>
          <p:nvPr/>
        </p:nvSpPr>
        <p:spPr>
          <a:xfrm>
            <a:off x="5419549" y="801019"/>
            <a:ext cx="474481" cy="873737"/>
          </a:xfrm>
          <a:custGeom>
            <a:avLst/>
            <a:gdLst>
              <a:gd name="connsiteX0" fmla="*/ 391971 w 474481"/>
              <a:gd name="connsiteY0" fmla="*/ 1621 h 873737"/>
              <a:gd name="connsiteX1" fmla="*/ 21131 w 474481"/>
              <a:gd name="connsiteY1" fmla="*/ 250541 h 873737"/>
              <a:gd name="connsiteX2" fmla="*/ 468171 w 474481"/>
              <a:gd name="connsiteY2" fmla="*/ 860141 h 873737"/>
              <a:gd name="connsiteX3" fmla="*/ 264971 w 474481"/>
              <a:gd name="connsiteY3" fmla="*/ 646781 h 873737"/>
              <a:gd name="connsiteX4" fmla="*/ 811 w 474481"/>
              <a:gd name="connsiteY4" fmla="*/ 331821 h 873737"/>
              <a:gd name="connsiteX5" fmla="*/ 183691 w 474481"/>
              <a:gd name="connsiteY5" fmla="*/ 179421 h 873737"/>
              <a:gd name="connsiteX6" fmla="*/ 219251 w 474481"/>
              <a:gd name="connsiteY6" fmla="*/ 143861 h 873737"/>
              <a:gd name="connsiteX7" fmla="*/ 391971 w 474481"/>
              <a:gd name="connsiteY7" fmla="*/ 1621 h 87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481" h="873737">
                <a:moveTo>
                  <a:pt x="391971" y="1621"/>
                </a:moveTo>
                <a:cubicBezTo>
                  <a:pt x="358951" y="19401"/>
                  <a:pt x="8431" y="107454"/>
                  <a:pt x="21131" y="250541"/>
                </a:cubicBezTo>
                <a:cubicBezTo>
                  <a:pt x="33831" y="393628"/>
                  <a:pt x="427531" y="794101"/>
                  <a:pt x="468171" y="860141"/>
                </a:cubicBezTo>
                <a:cubicBezTo>
                  <a:pt x="508811" y="926181"/>
                  <a:pt x="342864" y="734834"/>
                  <a:pt x="264971" y="646781"/>
                </a:cubicBezTo>
                <a:cubicBezTo>
                  <a:pt x="187078" y="558728"/>
                  <a:pt x="14358" y="409714"/>
                  <a:pt x="811" y="331821"/>
                </a:cubicBezTo>
                <a:cubicBezTo>
                  <a:pt x="-12736" y="253928"/>
                  <a:pt x="147284" y="210748"/>
                  <a:pt x="183691" y="179421"/>
                </a:cubicBezTo>
                <a:cubicBezTo>
                  <a:pt x="220098" y="148094"/>
                  <a:pt x="184538" y="170108"/>
                  <a:pt x="219251" y="143861"/>
                </a:cubicBezTo>
                <a:cubicBezTo>
                  <a:pt x="253964" y="117614"/>
                  <a:pt x="424991" y="-16159"/>
                  <a:pt x="391971" y="1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20388D82-AC69-4335-806C-A8FD434271C0}"/>
              </a:ext>
            </a:extLst>
          </p:cNvPr>
          <p:cNvSpPr/>
          <p:nvPr/>
        </p:nvSpPr>
        <p:spPr>
          <a:xfrm>
            <a:off x="6053078" y="827807"/>
            <a:ext cx="719713" cy="808165"/>
          </a:xfrm>
          <a:custGeom>
            <a:avLst/>
            <a:gdLst>
              <a:gd name="connsiteX0" fmla="*/ 418842 w 719713"/>
              <a:gd name="connsiteY0" fmla="*/ 807953 h 808165"/>
              <a:gd name="connsiteX1" fmla="*/ 114042 w 719713"/>
              <a:gd name="connsiteY1" fmla="*/ 477753 h 808165"/>
              <a:gd name="connsiteX2" fmla="*/ 37842 w 719713"/>
              <a:gd name="connsiteY2" fmla="*/ 259313 h 808165"/>
              <a:gd name="connsiteX3" fmla="*/ 688082 w 719713"/>
              <a:gd name="connsiteY3" fmla="*/ 15473 h 808165"/>
              <a:gd name="connsiteX4" fmla="*/ 571242 w 719713"/>
              <a:gd name="connsiteY4" fmla="*/ 56113 h 808165"/>
              <a:gd name="connsiteX5" fmla="*/ 159762 w 719713"/>
              <a:gd name="connsiteY5" fmla="*/ 310113 h 808165"/>
              <a:gd name="connsiteX6" fmla="*/ 154682 w 719713"/>
              <a:gd name="connsiteY6" fmla="*/ 426953 h 808165"/>
              <a:gd name="connsiteX7" fmla="*/ 418842 w 719713"/>
              <a:gd name="connsiteY7" fmla="*/ 807953 h 808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9713" h="808165">
                <a:moveTo>
                  <a:pt x="418842" y="807953"/>
                </a:moveTo>
                <a:cubicBezTo>
                  <a:pt x="412069" y="816420"/>
                  <a:pt x="177542" y="569193"/>
                  <a:pt x="114042" y="477753"/>
                </a:cubicBezTo>
                <a:cubicBezTo>
                  <a:pt x="50542" y="386313"/>
                  <a:pt x="-57831" y="336360"/>
                  <a:pt x="37842" y="259313"/>
                </a:cubicBezTo>
                <a:cubicBezTo>
                  <a:pt x="133515" y="182266"/>
                  <a:pt x="599182" y="49340"/>
                  <a:pt x="688082" y="15473"/>
                </a:cubicBezTo>
                <a:cubicBezTo>
                  <a:pt x="776982" y="-18394"/>
                  <a:pt x="659295" y="7006"/>
                  <a:pt x="571242" y="56113"/>
                </a:cubicBezTo>
                <a:cubicBezTo>
                  <a:pt x="483189" y="105220"/>
                  <a:pt x="229189" y="248306"/>
                  <a:pt x="159762" y="310113"/>
                </a:cubicBezTo>
                <a:cubicBezTo>
                  <a:pt x="90335" y="371920"/>
                  <a:pt x="114889" y="343133"/>
                  <a:pt x="154682" y="426953"/>
                </a:cubicBezTo>
                <a:cubicBezTo>
                  <a:pt x="194475" y="510773"/>
                  <a:pt x="425615" y="799486"/>
                  <a:pt x="418842" y="807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AF71875B-DF7B-4FE5-A01C-73F3445529E1}"/>
              </a:ext>
            </a:extLst>
          </p:cNvPr>
          <p:cNvSpPr/>
          <p:nvPr/>
        </p:nvSpPr>
        <p:spPr>
          <a:xfrm>
            <a:off x="6343460" y="1073203"/>
            <a:ext cx="1077637" cy="598383"/>
          </a:xfrm>
          <a:custGeom>
            <a:avLst/>
            <a:gdLst>
              <a:gd name="connsiteX0" fmla="*/ 204660 w 1077637"/>
              <a:gd name="connsiteY0" fmla="*/ 598117 h 598383"/>
              <a:gd name="connsiteX1" fmla="*/ 6540 w 1077637"/>
              <a:gd name="connsiteY1" fmla="*/ 349197 h 598383"/>
              <a:gd name="connsiteX2" fmla="*/ 489140 w 1077637"/>
              <a:gd name="connsiteY2" fmla="*/ 3757 h 598383"/>
              <a:gd name="connsiteX3" fmla="*/ 1068260 w 1077637"/>
              <a:gd name="connsiteY3" fmla="*/ 161237 h 598383"/>
              <a:gd name="connsiteX4" fmla="*/ 829500 w 1077637"/>
              <a:gd name="connsiteY4" fmla="*/ 90117 h 598383"/>
              <a:gd name="connsiteX5" fmla="*/ 590740 w 1077637"/>
              <a:gd name="connsiteY5" fmla="*/ 34237 h 598383"/>
              <a:gd name="connsiteX6" fmla="*/ 128460 w 1077637"/>
              <a:gd name="connsiteY6" fmla="*/ 303477 h 598383"/>
              <a:gd name="connsiteX7" fmla="*/ 204660 w 1077637"/>
              <a:gd name="connsiteY7" fmla="*/ 598117 h 598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7637" h="598383">
                <a:moveTo>
                  <a:pt x="204660" y="598117"/>
                </a:moveTo>
                <a:cubicBezTo>
                  <a:pt x="184340" y="605737"/>
                  <a:pt x="-40873" y="448257"/>
                  <a:pt x="6540" y="349197"/>
                </a:cubicBezTo>
                <a:cubicBezTo>
                  <a:pt x="53953" y="250137"/>
                  <a:pt x="312187" y="35084"/>
                  <a:pt x="489140" y="3757"/>
                </a:cubicBezTo>
                <a:cubicBezTo>
                  <a:pt x="666093" y="-27570"/>
                  <a:pt x="1011533" y="146844"/>
                  <a:pt x="1068260" y="161237"/>
                </a:cubicBezTo>
                <a:cubicBezTo>
                  <a:pt x="1124987" y="175630"/>
                  <a:pt x="909087" y="111284"/>
                  <a:pt x="829500" y="90117"/>
                </a:cubicBezTo>
                <a:cubicBezTo>
                  <a:pt x="749913" y="68950"/>
                  <a:pt x="707580" y="-1323"/>
                  <a:pt x="590740" y="34237"/>
                </a:cubicBezTo>
                <a:cubicBezTo>
                  <a:pt x="473900" y="69797"/>
                  <a:pt x="193653" y="205264"/>
                  <a:pt x="128460" y="303477"/>
                </a:cubicBezTo>
                <a:cubicBezTo>
                  <a:pt x="63267" y="401690"/>
                  <a:pt x="224980" y="590497"/>
                  <a:pt x="204660" y="598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562ABEA0-6C3F-477E-AFE1-E3D9D7303CC4}"/>
              </a:ext>
            </a:extLst>
          </p:cNvPr>
          <p:cNvSpPr/>
          <p:nvPr/>
        </p:nvSpPr>
        <p:spPr>
          <a:xfrm>
            <a:off x="6451458" y="1389248"/>
            <a:ext cx="1400145" cy="381782"/>
          </a:xfrm>
          <a:custGeom>
            <a:avLst/>
            <a:gdLst>
              <a:gd name="connsiteX0" fmla="*/ 142 w 1400145"/>
              <a:gd name="connsiteY0" fmla="*/ 53472 h 381782"/>
              <a:gd name="connsiteX1" fmla="*/ 899302 w 1400145"/>
              <a:gd name="connsiteY1" fmla="*/ 17912 h 381782"/>
              <a:gd name="connsiteX2" fmla="*/ 1376822 w 1400145"/>
              <a:gd name="connsiteY2" fmla="*/ 373512 h 381782"/>
              <a:gd name="connsiteX3" fmla="*/ 1275222 w 1400145"/>
              <a:gd name="connsiteY3" fmla="*/ 251592 h 381782"/>
              <a:gd name="connsiteX4" fmla="*/ 833262 w 1400145"/>
              <a:gd name="connsiteY4" fmla="*/ 58552 h 381782"/>
              <a:gd name="connsiteX5" fmla="*/ 142 w 1400145"/>
              <a:gd name="connsiteY5" fmla="*/ 53472 h 38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0145" h="381782">
                <a:moveTo>
                  <a:pt x="142" y="53472"/>
                </a:moveTo>
                <a:cubicBezTo>
                  <a:pt x="11149" y="46699"/>
                  <a:pt x="669855" y="-35428"/>
                  <a:pt x="899302" y="17912"/>
                </a:cubicBezTo>
                <a:cubicBezTo>
                  <a:pt x="1128749" y="71252"/>
                  <a:pt x="1314169" y="334565"/>
                  <a:pt x="1376822" y="373512"/>
                </a:cubicBezTo>
                <a:cubicBezTo>
                  <a:pt x="1439475" y="412459"/>
                  <a:pt x="1365815" y="304085"/>
                  <a:pt x="1275222" y="251592"/>
                </a:cubicBezTo>
                <a:cubicBezTo>
                  <a:pt x="1184629" y="199099"/>
                  <a:pt x="1047469" y="90725"/>
                  <a:pt x="833262" y="58552"/>
                </a:cubicBezTo>
                <a:cubicBezTo>
                  <a:pt x="619055" y="26379"/>
                  <a:pt x="-10865" y="60245"/>
                  <a:pt x="142" y="53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8AB8A4D7-9E17-4A97-90D8-CE5DCD6A853E}"/>
              </a:ext>
            </a:extLst>
          </p:cNvPr>
          <p:cNvSpPr/>
          <p:nvPr/>
        </p:nvSpPr>
        <p:spPr>
          <a:xfrm>
            <a:off x="6460466" y="1566225"/>
            <a:ext cx="1579348" cy="885077"/>
          </a:xfrm>
          <a:custGeom>
            <a:avLst/>
            <a:gdLst>
              <a:gd name="connsiteX0" fmla="*/ 21614 w 1579348"/>
              <a:gd name="connsiteY0" fmla="*/ 3495 h 885077"/>
              <a:gd name="connsiteX1" fmla="*/ 209574 w 1579348"/>
              <a:gd name="connsiteY1" fmla="*/ 23815 h 885077"/>
              <a:gd name="connsiteX2" fmla="*/ 961414 w 1579348"/>
              <a:gd name="connsiteY2" fmla="*/ 135575 h 885077"/>
              <a:gd name="connsiteX3" fmla="*/ 1535454 w 1579348"/>
              <a:gd name="connsiteY3" fmla="*/ 851855 h 885077"/>
              <a:gd name="connsiteX4" fmla="*/ 1459254 w 1579348"/>
              <a:gd name="connsiteY4" fmla="*/ 699455 h 885077"/>
              <a:gd name="connsiteX5" fmla="*/ 819174 w 1579348"/>
              <a:gd name="connsiteY5" fmla="*/ 110175 h 885077"/>
              <a:gd name="connsiteX6" fmla="*/ 21614 w 1579348"/>
              <a:gd name="connsiteY6" fmla="*/ 3495 h 885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9348" h="885077">
                <a:moveTo>
                  <a:pt x="21614" y="3495"/>
                </a:moveTo>
                <a:cubicBezTo>
                  <a:pt x="-79986" y="-10898"/>
                  <a:pt x="209574" y="23815"/>
                  <a:pt x="209574" y="23815"/>
                </a:cubicBezTo>
                <a:cubicBezTo>
                  <a:pt x="366207" y="45828"/>
                  <a:pt x="740434" y="-2432"/>
                  <a:pt x="961414" y="135575"/>
                </a:cubicBezTo>
                <a:cubicBezTo>
                  <a:pt x="1182394" y="273582"/>
                  <a:pt x="1452481" y="757875"/>
                  <a:pt x="1535454" y="851855"/>
                </a:cubicBezTo>
                <a:cubicBezTo>
                  <a:pt x="1618427" y="945835"/>
                  <a:pt x="1578634" y="823068"/>
                  <a:pt x="1459254" y="699455"/>
                </a:cubicBezTo>
                <a:cubicBezTo>
                  <a:pt x="1339874" y="575842"/>
                  <a:pt x="1060474" y="220242"/>
                  <a:pt x="819174" y="110175"/>
                </a:cubicBezTo>
                <a:cubicBezTo>
                  <a:pt x="577874" y="108"/>
                  <a:pt x="123214" y="17888"/>
                  <a:pt x="21614" y="3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953649EB-571C-4949-9419-850F7F251C21}"/>
              </a:ext>
            </a:extLst>
          </p:cNvPr>
          <p:cNvSpPr/>
          <p:nvPr/>
        </p:nvSpPr>
        <p:spPr>
          <a:xfrm>
            <a:off x="7447199" y="2016051"/>
            <a:ext cx="749385" cy="1644432"/>
          </a:xfrm>
          <a:custGeom>
            <a:avLst/>
            <a:gdLst>
              <a:gd name="connsiteX0" fmla="*/ 81 w 749385"/>
              <a:gd name="connsiteY0" fmla="*/ 709 h 1644432"/>
              <a:gd name="connsiteX1" fmla="*/ 533481 w 749385"/>
              <a:gd name="connsiteY1" fmla="*/ 635709 h 1644432"/>
              <a:gd name="connsiteX2" fmla="*/ 736681 w 749385"/>
              <a:gd name="connsiteY2" fmla="*/ 1600909 h 1644432"/>
              <a:gd name="connsiteX3" fmla="*/ 711281 w 749385"/>
              <a:gd name="connsiteY3" fmla="*/ 1382469 h 1644432"/>
              <a:gd name="connsiteX4" fmla="*/ 574121 w 749385"/>
              <a:gd name="connsiteY4" fmla="*/ 529029 h 1644432"/>
              <a:gd name="connsiteX5" fmla="*/ 81 w 749385"/>
              <a:gd name="connsiteY5" fmla="*/ 709 h 1644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9385" h="1644432">
                <a:moveTo>
                  <a:pt x="81" y="709"/>
                </a:moveTo>
                <a:cubicBezTo>
                  <a:pt x="-6692" y="18489"/>
                  <a:pt x="410714" y="369009"/>
                  <a:pt x="533481" y="635709"/>
                </a:cubicBezTo>
                <a:cubicBezTo>
                  <a:pt x="656248" y="902409"/>
                  <a:pt x="707048" y="1476449"/>
                  <a:pt x="736681" y="1600909"/>
                </a:cubicBezTo>
                <a:cubicBezTo>
                  <a:pt x="766314" y="1725369"/>
                  <a:pt x="738374" y="1561116"/>
                  <a:pt x="711281" y="1382469"/>
                </a:cubicBezTo>
                <a:cubicBezTo>
                  <a:pt x="684188" y="1203822"/>
                  <a:pt x="695194" y="755089"/>
                  <a:pt x="574121" y="529029"/>
                </a:cubicBezTo>
                <a:cubicBezTo>
                  <a:pt x="453048" y="302969"/>
                  <a:pt x="6854" y="-17071"/>
                  <a:pt x="81" y="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F8ADCFB1-40D1-434B-8A65-8DA5C1402A25}"/>
              </a:ext>
            </a:extLst>
          </p:cNvPr>
          <p:cNvSpPr/>
          <p:nvPr/>
        </p:nvSpPr>
        <p:spPr>
          <a:xfrm>
            <a:off x="7919133" y="2671415"/>
            <a:ext cx="178124" cy="934515"/>
          </a:xfrm>
          <a:custGeom>
            <a:avLst/>
            <a:gdLst>
              <a:gd name="connsiteX0" fmla="*/ 587 w 178124"/>
              <a:gd name="connsiteY0" fmla="*/ 665 h 934515"/>
              <a:gd name="connsiteX1" fmla="*/ 117427 w 178124"/>
              <a:gd name="connsiteY1" fmla="*/ 508665 h 934515"/>
              <a:gd name="connsiteX2" fmla="*/ 132667 w 178124"/>
              <a:gd name="connsiteY2" fmla="*/ 930305 h 934515"/>
              <a:gd name="connsiteX3" fmla="*/ 132667 w 178124"/>
              <a:gd name="connsiteY3" fmla="*/ 706785 h 934515"/>
              <a:gd name="connsiteX4" fmla="*/ 173307 w 178124"/>
              <a:gd name="connsiteY4" fmla="*/ 407065 h 934515"/>
              <a:gd name="connsiteX5" fmla="*/ 587 w 178124"/>
              <a:gd name="connsiteY5" fmla="*/ 665 h 934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124" h="934515">
                <a:moveTo>
                  <a:pt x="587" y="665"/>
                </a:moveTo>
                <a:cubicBezTo>
                  <a:pt x="-8726" y="17598"/>
                  <a:pt x="95414" y="353725"/>
                  <a:pt x="117427" y="508665"/>
                </a:cubicBezTo>
                <a:cubicBezTo>
                  <a:pt x="139440" y="663605"/>
                  <a:pt x="130127" y="897285"/>
                  <a:pt x="132667" y="930305"/>
                </a:cubicBezTo>
                <a:cubicBezTo>
                  <a:pt x="135207" y="963325"/>
                  <a:pt x="125894" y="793992"/>
                  <a:pt x="132667" y="706785"/>
                </a:cubicBezTo>
                <a:cubicBezTo>
                  <a:pt x="139440" y="619578"/>
                  <a:pt x="194474" y="519672"/>
                  <a:pt x="173307" y="407065"/>
                </a:cubicBezTo>
                <a:cubicBezTo>
                  <a:pt x="152140" y="294458"/>
                  <a:pt x="9900" y="-16268"/>
                  <a:pt x="587" y="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D3A8A92D-F98E-49D2-B2A1-06A73951E293}"/>
              </a:ext>
            </a:extLst>
          </p:cNvPr>
          <p:cNvSpPr/>
          <p:nvPr/>
        </p:nvSpPr>
        <p:spPr>
          <a:xfrm>
            <a:off x="7620824" y="4122263"/>
            <a:ext cx="595878" cy="1165640"/>
          </a:xfrm>
          <a:custGeom>
            <a:avLst/>
            <a:gdLst>
              <a:gd name="connsiteX0" fmla="*/ 563056 w 595878"/>
              <a:gd name="connsiteY0" fmla="*/ 7777 h 1165640"/>
              <a:gd name="connsiteX1" fmla="*/ 339536 w 595878"/>
              <a:gd name="connsiteY1" fmla="*/ 637697 h 1165640"/>
              <a:gd name="connsiteX2" fmla="*/ 4256 w 595878"/>
              <a:gd name="connsiteY2" fmla="*/ 1155857 h 1165640"/>
              <a:gd name="connsiteX3" fmla="*/ 176976 w 595878"/>
              <a:gd name="connsiteY3" fmla="*/ 927257 h 1165640"/>
              <a:gd name="connsiteX4" fmla="*/ 557976 w 595878"/>
              <a:gd name="connsiteY4" fmla="*/ 327817 h 1165640"/>
              <a:gd name="connsiteX5" fmla="*/ 563056 w 595878"/>
              <a:gd name="connsiteY5" fmla="*/ 7777 h 116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878" h="1165640">
                <a:moveTo>
                  <a:pt x="563056" y="7777"/>
                </a:moveTo>
                <a:cubicBezTo>
                  <a:pt x="526649" y="59424"/>
                  <a:pt x="432669" y="446350"/>
                  <a:pt x="339536" y="637697"/>
                </a:cubicBezTo>
                <a:cubicBezTo>
                  <a:pt x="246403" y="829044"/>
                  <a:pt x="31349" y="1107597"/>
                  <a:pt x="4256" y="1155857"/>
                </a:cubicBezTo>
                <a:cubicBezTo>
                  <a:pt x="-22837" y="1204117"/>
                  <a:pt x="84689" y="1065264"/>
                  <a:pt x="176976" y="927257"/>
                </a:cubicBezTo>
                <a:cubicBezTo>
                  <a:pt x="269263" y="789250"/>
                  <a:pt x="500403" y="482757"/>
                  <a:pt x="557976" y="327817"/>
                </a:cubicBezTo>
                <a:cubicBezTo>
                  <a:pt x="615549" y="172877"/>
                  <a:pt x="599463" y="-43870"/>
                  <a:pt x="563056" y="7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69C26286-6246-4E5A-B03A-18CD01913E1E}"/>
              </a:ext>
            </a:extLst>
          </p:cNvPr>
          <p:cNvSpPr/>
          <p:nvPr/>
        </p:nvSpPr>
        <p:spPr>
          <a:xfrm>
            <a:off x="7373040" y="4191598"/>
            <a:ext cx="737290" cy="1176069"/>
          </a:xfrm>
          <a:custGeom>
            <a:avLst/>
            <a:gdLst>
              <a:gd name="connsiteX0" fmla="*/ 719400 w 737290"/>
              <a:gd name="connsiteY0" fmla="*/ 45122 h 1176069"/>
              <a:gd name="connsiteX1" fmla="*/ 694000 w 737290"/>
              <a:gd name="connsiteY1" fmla="*/ 116242 h 1176069"/>
              <a:gd name="connsiteX2" fmla="*/ 434920 w 737290"/>
              <a:gd name="connsiteY2" fmla="*/ 700442 h 1176069"/>
              <a:gd name="connsiteX3" fmla="*/ 8200 w 737290"/>
              <a:gd name="connsiteY3" fmla="*/ 1162722 h 1176069"/>
              <a:gd name="connsiteX4" fmla="*/ 180920 w 737290"/>
              <a:gd name="connsiteY4" fmla="*/ 1015402 h 1176069"/>
              <a:gd name="connsiteX5" fmla="*/ 511120 w 737290"/>
              <a:gd name="connsiteY5" fmla="*/ 644562 h 1176069"/>
              <a:gd name="connsiteX6" fmla="*/ 719400 w 737290"/>
              <a:gd name="connsiteY6" fmla="*/ 45122 h 1176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7290" h="1176069">
                <a:moveTo>
                  <a:pt x="719400" y="45122"/>
                </a:moveTo>
                <a:cubicBezTo>
                  <a:pt x="749880" y="-42931"/>
                  <a:pt x="741413" y="7022"/>
                  <a:pt x="694000" y="116242"/>
                </a:cubicBezTo>
                <a:cubicBezTo>
                  <a:pt x="646587" y="225462"/>
                  <a:pt x="549220" y="526029"/>
                  <a:pt x="434920" y="700442"/>
                </a:cubicBezTo>
                <a:cubicBezTo>
                  <a:pt x="320620" y="874855"/>
                  <a:pt x="50533" y="1110229"/>
                  <a:pt x="8200" y="1162722"/>
                </a:cubicBezTo>
                <a:cubicBezTo>
                  <a:pt x="-34133" y="1215215"/>
                  <a:pt x="97100" y="1101762"/>
                  <a:pt x="180920" y="1015402"/>
                </a:cubicBezTo>
                <a:cubicBezTo>
                  <a:pt x="264740" y="929042"/>
                  <a:pt x="415447" y="808815"/>
                  <a:pt x="511120" y="644562"/>
                </a:cubicBezTo>
                <a:cubicBezTo>
                  <a:pt x="606793" y="480309"/>
                  <a:pt x="688920" y="133175"/>
                  <a:pt x="719400" y="45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E970AED5-3755-4266-8E87-90B798B820C6}"/>
              </a:ext>
            </a:extLst>
          </p:cNvPr>
          <p:cNvSpPr/>
          <p:nvPr/>
        </p:nvSpPr>
        <p:spPr>
          <a:xfrm>
            <a:off x="4820774" y="1989846"/>
            <a:ext cx="370903" cy="626584"/>
          </a:xfrm>
          <a:custGeom>
            <a:avLst/>
            <a:gdLst>
              <a:gd name="connsiteX0" fmla="*/ 365906 w 370903"/>
              <a:gd name="connsiteY0" fmla="*/ 6594 h 626584"/>
              <a:gd name="connsiteX1" fmla="*/ 45866 w 370903"/>
              <a:gd name="connsiteY1" fmla="*/ 448554 h 626584"/>
              <a:gd name="connsiteX2" fmla="*/ 5226 w 370903"/>
              <a:gd name="connsiteY2" fmla="*/ 626354 h 626584"/>
              <a:gd name="connsiteX3" fmla="*/ 76346 w 370903"/>
              <a:gd name="connsiteY3" fmla="*/ 418074 h 626584"/>
              <a:gd name="connsiteX4" fmla="*/ 228746 w 370903"/>
              <a:gd name="connsiteY4" fmla="*/ 199634 h 626584"/>
              <a:gd name="connsiteX5" fmla="*/ 365906 w 370903"/>
              <a:gd name="connsiteY5" fmla="*/ 6594 h 626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903" h="626584">
                <a:moveTo>
                  <a:pt x="365906" y="6594"/>
                </a:moveTo>
                <a:cubicBezTo>
                  <a:pt x="335426" y="48081"/>
                  <a:pt x="105979" y="345261"/>
                  <a:pt x="45866" y="448554"/>
                </a:cubicBezTo>
                <a:cubicBezTo>
                  <a:pt x="-14247" y="551847"/>
                  <a:pt x="146" y="631434"/>
                  <a:pt x="5226" y="626354"/>
                </a:cubicBezTo>
                <a:cubicBezTo>
                  <a:pt x="10306" y="621274"/>
                  <a:pt x="39093" y="489194"/>
                  <a:pt x="76346" y="418074"/>
                </a:cubicBezTo>
                <a:cubicBezTo>
                  <a:pt x="113599" y="346954"/>
                  <a:pt x="177946" y="269061"/>
                  <a:pt x="228746" y="199634"/>
                </a:cubicBezTo>
                <a:cubicBezTo>
                  <a:pt x="279546" y="130207"/>
                  <a:pt x="396386" y="-34893"/>
                  <a:pt x="365906" y="6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DB6AB3C7-3D11-483B-B5B1-496F484AB835}"/>
              </a:ext>
            </a:extLst>
          </p:cNvPr>
          <p:cNvSpPr/>
          <p:nvPr/>
        </p:nvSpPr>
        <p:spPr>
          <a:xfrm>
            <a:off x="4672438" y="2051511"/>
            <a:ext cx="418117" cy="904895"/>
          </a:xfrm>
          <a:custGeom>
            <a:avLst/>
            <a:gdLst>
              <a:gd name="connsiteX0" fmla="*/ 417722 w 418117"/>
              <a:gd name="connsiteY0" fmla="*/ 809 h 904895"/>
              <a:gd name="connsiteX1" fmla="*/ 138322 w 418117"/>
              <a:gd name="connsiteY1" fmla="*/ 351329 h 904895"/>
              <a:gd name="connsiteX2" fmla="*/ 6242 w 418117"/>
              <a:gd name="connsiteY2" fmla="*/ 884729 h 904895"/>
              <a:gd name="connsiteX3" fmla="*/ 26562 w 418117"/>
              <a:gd name="connsiteY3" fmla="*/ 742489 h 904895"/>
              <a:gd name="connsiteX4" fmla="*/ 72282 w 418117"/>
              <a:gd name="connsiteY4" fmla="*/ 270049 h 904895"/>
              <a:gd name="connsiteX5" fmla="*/ 417722 w 418117"/>
              <a:gd name="connsiteY5" fmla="*/ 809 h 90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8117" h="904895">
                <a:moveTo>
                  <a:pt x="417722" y="809"/>
                </a:moveTo>
                <a:cubicBezTo>
                  <a:pt x="428729" y="14356"/>
                  <a:pt x="206902" y="204009"/>
                  <a:pt x="138322" y="351329"/>
                </a:cubicBezTo>
                <a:cubicBezTo>
                  <a:pt x="69742" y="498649"/>
                  <a:pt x="24869" y="819536"/>
                  <a:pt x="6242" y="884729"/>
                </a:cubicBezTo>
                <a:cubicBezTo>
                  <a:pt x="-12385" y="949922"/>
                  <a:pt x="15555" y="844936"/>
                  <a:pt x="26562" y="742489"/>
                </a:cubicBezTo>
                <a:cubicBezTo>
                  <a:pt x="37569" y="640042"/>
                  <a:pt x="9629" y="393662"/>
                  <a:pt x="72282" y="270049"/>
                </a:cubicBezTo>
                <a:cubicBezTo>
                  <a:pt x="134935" y="146436"/>
                  <a:pt x="406715" y="-12738"/>
                  <a:pt x="417722" y="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B6CFB50F-68E6-4228-B139-01545BC50484}"/>
              </a:ext>
            </a:extLst>
          </p:cNvPr>
          <p:cNvSpPr/>
          <p:nvPr/>
        </p:nvSpPr>
        <p:spPr>
          <a:xfrm>
            <a:off x="3981339" y="2608417"/>
            <a:ext cx="646730" cy="1525502"/>
          </a:xfrm>
          <a:custGeom>
            <a:avLst/>
            <a:gdLst>
              <a:gd name="connsiteX0" fmla="*/ 605901 w 646730"/>
              <a:gd name="connsiteY0" fmla="*/ 68743 h 1525502"/>
              <a:gd name="connsiteX1" fmla="*/ 590661 w 646730"/>
              <a:gd name="connsiteY1" fmla="*/ 144943 h 1525502"/>
              <a:gd name="connsiteX2" fmla="*/ 285861 w 646730"/>
              <a:gd name="connsiteY2" fmla="*/ 703743 h 1525502"/>
              <a:gd name="connsiteX3" fmla="*/ 77581 w 646730"/>
              <a:gd name="connsiteY3" fmla="*/ 972983 h 1525502"/>
              <a:gd name="connsiteX4" fmla="*/ 11541 w 646730"/>
              <a:gd name="connsiteY4" fmla="*/ 1516543 h 1525502"/>
              <a:gd name="connsiteX5" fmla="*/ 16621 w 646730"/>
              <a:gd name="connsiteY5" fmla="*/ 1267623 h 1525502"/>
              <a:gd name="connsiteX6" fmla="*/ 174101 w 646730"/>
              <a:gd name="connsiteY6" fmla="*/ 703743 h 1525502"/>
              <a:gd name="connsiteX7" fmla="*/ 428101 w 646730"/>
              <a:gd name="connsiteY7" fmla="*/ 388783 h 1525502"/>
              <a:gd name="connsiteX8" fmla="*/ 636381 w 646730"/>
              <a:gd name="connsiteY8" fmla="*/ 17943 h 1525502"/>
              <a:gd name="connsiteX9" fmla="*/ 605901 w 646730"/>
              <a:gd name="connsiteY9" fmla="*/ 68743 h 1525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6730" h="1525502">
                <a:moveTo>
                  <a:pt x="605901" y="68743"/>
                </a:moveTo>
                <a:cubicBezTo>
                  <a:pt x="598281" y="89910"/>
                  <a:pt x="644001" y="39110"/>
                  <a:pt x="590661" y="144943"/>
                </a:cubicBezTo>
                <a:cubicBezTo>
                  <a:pt x="537321" y="250776"/>
                  <a:pt x="371374" y="565736"/>
                  <a:pt x="285861" y="703743"/>
                </a:cubicBezTo>
                <a:cubicBezTo>
                  <a:pt x="200348" y="841750"/>
                  <a:pt x="123301" y="837516"/>
                  <a:pt x="77581" y="972983"/>
                </a:cubicBezTo>
                <a:cubicBezTo>
                  <a:pt x="31861" y="1108450"/>
                  <a:pt x="21701" y="1467436"/>
                  <a:pt x="11541" y="1516543"/>
                </a:cubicBezTo>
                <a:cubicBezTo>
                  <a:pt x="1381" y="1565650"/>
                  <a:pt x="-10472" y="1403090"/>
                  <a:pt x="16621" y="1267623"/>
                </a:cubicBezTo>
                <a:cubicBezTo>
                  <a:pt x="43714" y="1132156"/>
                  <a:pt x="105521" y="850216"/>
                  <a:pt x="174101" y="703743"/>
                </a:cubicBezTo>
                <a:cubicBezTo>
                  <a:pt x="242681" y="557270"/>
                  <a:pt x="351054" y="503083"/>
                  <a:pt x="428101" y="388783"/>
                </a:cubicBezTo>
                <a:cubicBezTo>
                  <a:pt x="505148" y="274483"/>
                  <a:pt x="603361" y="72130"/>
                  <a:pt x="636381" y="17943"/>
                </a:cubicBezTo>
                <a:cubicBezTo>
                  <a:pt x="669401" y="-36244"/>
                  <a:pt x="613521" y="47576"/>
                  <a:pt x="605901" y="68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15B7E3A1-A1DB-43AE-9DAD-A9705B4916D9}"/>
              </a:ext>
            </a:extLst>
          </p:cNvPr>
          <p:cNvSpPr/>
          <p:nvPr/>
        </p:nvSpPr>
        <p:spPr>
          <a:xfrm>
            <a:off x="4693787" y="2760598"/>
            <a:ext cx="391418" cy="719656"/>
          </a:xfrm>
          <a:custGeom>
            <a:avLst/>
            <a:gdLst>
              <a:gd name="connsiteX0" fmla="*/ 391293 w 391418"/>
              <a:gd name="connsiteY0" fmla="*/ 2922 h 719656"/>
              <a:gd name="connsiteX1" fmla="*/ 101733 w 391418"/>
              <a:gd name="connsiteY1" fmla="*/ 495682 h 719656"/>
              <a:gd name="connsiteX2" fmla="*/ 133 w 391418"/>
              <a:gd name="connsiteY2" fmla="*/ 719202 h 719656"/>
              <a:gd name="connsiteX3" fmla="*/ 81413 w 391418"/>
              <a:gd name="connsiteY3" fmla="*/ 546482 h 719656"/>
              <a:gd name="connsiteX4" fmla="*/ 137293 w 391418"/>
              <a:gd name="connsiteY4" fmla="*/ 302642 h 719656"/>
              <a:gd name="connsiteX5" fmla="*/ 391293 w 391418"/>
              <a:gd name="connsiteY5" fmla="*/ 2922 h 71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18" h="719656">
                <a:moveTo>
                  <a:pt x="391293" y="2922"/>
                </a:moveTo>
                <a:cubicBezTo>
                  <a:pt x="385366" y="35095"/>
                  <a:pt x="166926" y="376302"/>
                  <a:pt x="101733" y="495682"/>
                </a:cubicBezTo>
                <a:cubicBezTo>
                  <a:pt x="36540" y="615062"/>
                  <a:pt x="3520" y="710735"/>
                  <a:pt x="133" y="719202"/>
                </a:cubicBezTo>
                <a:cubicBezTo>
                  <a:pt x="-3254" y="727669"/>
                  <a:pt x="58553" y="615909"/>
                  <a:pt x="81413" y="546482"/>
                </a:cubicBezTo>
                <a:cubicBezTo>
                  <a:pt x="104273" y="477055"/>
                  <a:pt x="82260" y="392389"/>
                  <a:pt x="137293" y="302642"/>
                </a:cubicBezTo>
                <a:cubicBezTo>
                  <a:pt x="192326" y="212895"/>
                  <a:pt x="397220" y="-29251"/>
                  <a:pt x="391293" y="29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5013788E-7E91-453D-A376-6E8F8501AB34}"/>
              </a:ext>
            </a:extLst>
          </p:cNvPr>
          <p:cNvSpPr/>
          <p:nvPr/>
        </p:nvSpPr>
        <p:spPr>
          <a:xfrm>
            <a:off x="4681916" y="2961639"/>
            <a:ext cx="393770" cy="628299"/>
          </a:xfrm>
          <a:custGeom>
            <a:avLst/>
            <a:gdLst>
              <a:gd name="connsiteX0" fmla="*/ 393004 w 393770"/>
              <a:gd name="connsiteY0" fmla="*/ 1 h 628299"/>
              <a:gd name="connsiteX1" fmla="*/ 235524 w 393770"/>
              <a:gd name="connsiteY1" fmla="*/ 411481 h 628299"/>
              <a:gd name="connsiteX2" fmla="*/ 266004 w 393770"/>
              <a:gd name="connsiteY2" fmla="*/ 624841 h 628299"/>
              <a:gd name="connsiteX3" fmla="*/ 1844 w 393770"/>
              <a:gd name="connsiteY3" fmla="*/ 543561 h 628299"/>
              <a:gd name="connsiteX4" fmla="*/ 149164 w 393770"/>
              <a:gd name="connsiteY4" fmla="*/ 543561 h 628299"/>
              <a:gd name="connsiteX5" fmla="*/ 159324 w 393770"/>
              <a:gd name="connsiteY5" fmla="*/ 406401 h 628299"/>
              <a:gd name="connsiteX6" fmla="*/ 393004 w 393770"/>
              <a:gd name="connsiteY6" fmla="*/ 1 h 6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770" h="628299">
                <a:moveTo>
                  <a:pt x="393004" y="1"/>
                </a:moveTo>
                <a:cubicBezTo>
                  <a:pt x="405704" y="848"/>
                  <a:pt x="256691" y="307341"/>
                  <a:pt x="235524" y="411481"/>
                </a:cubicBezTo>
                <a:cubicBezTo>
                  <a:pt x="214357" y="515621"/>
                  <a:pt x="304951" y="602828"/>
                  <a:pt x="266004" y="624841"/>
                </a:cubicBezTo>
                <a:cubicBezTo>
                  <a:pt x="227057" y="646854"/>
                  <a:pt x="21317" y="557108"/>
                  <a:pt x="1844" y="543561"/>
                </a:cubicBezTo>
                <a:cubicBezTo>
                  <a:pt x="-17629" y="530014"/>
                  <a:pt x="122917" y="566421"/>
                  <a:pt x="149164" y="543561"/>
                </a:cubicBezTo>
                <a:cubicBezTo>
                  <a:pt x="175411" y="520701"/>
                  <a:pt x="113604" y="496994"/>
                  <a:pt x="159324" y="406401"/>
                </a:cubicBezTo>
                <a:cubicBezTo>
                  <a:pt x="205044" y="315808"/>
                  <a:pt x="380304" y="-846"/>
                  <a:pt x="39300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D2222E47-A243-47D1-AB69-FED1F0FA9E08}"/>
              </a:ext>
            </a:extLst>
          </p:cNvPr>
          <p:cNvSpPr/>
          <p:nvPr/>
        </p:nvSpPr>
        <p:spPr>
          <a:xfrm>
            <a:off x="4109492" y="2990110"/>
            <a:ext cx="506619" cy="2174456"/>
          </a:xfrm>
          <a:custGeom>
            <a:avLst/>
            <a:gdLst>
              <a:gd name="connsiteX0" fmla="*/ 492988 w 506619"/>
              <a:gd name="connsiteY0" fmla="*/ 27410 h 2174456"/>
              <a:gd name="connsiteX1" fmla="*/ 462508 w 506619"/>
              <a:gd name="connsiteY1" fmla="*/ 68050 h 2174456"/>
              <a:gd name="connsiteX2" fmla="*/ 127228 w 506619"/>
              <a:gd name="connsiteY2" fmla="*/ 616690 h 2174456"/>
              <a:gd name="connsiteX3" fmla="*/ 56108 w 506619"/>
              <a:gd name="connsiteY3" fmla="*/ 926570 h 2174456"/>
              <a:gd name="connsiteX4" fmla="*/ 305028 w 506619"/>
              <a:gd name="connsiteY4" fmla="*/ 2115290 h 2174456"/>
              <a:gd name="connsiteX5" fmla="*/ 223748 w 506619"/>
              <a:gd name="connsiteY5" fmla="*/ 1861290 h 2174456"/>
              <a:gd name="connsiteX6" fmla="*/ 228 w 506619"/>
              <a:gd name="connsiteY6" fmla="*/ 708130 h 2174456"/>
              <a:gd name="connsiteX7" fmla="*/ 178028 w 506619"/>
              <a:gd name="connsiteY7" fmla="*/ 474450 h 2174456"/>
              <a:gd name="connsiteX8" fmla="*/ 492988 w 506619"/>
              <a:gd name="connsiteY8" fmla="*/ 27410 h 217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6619" h="2174456">
                <a:moveTo>
                  <a:pt x="492988" y="27410"/>
                </a:moveTo>
                <a:cubicBezTo>
                  <a:pt x="508228" y="-1377"/>
                  <a:pt x="523468" y="-30163"/>
                  <a:pt x="462508" y="68050"/>
                </a:cubicBezTo>
                <a:cubicBezTo>
                  <a:pt x="401548" y="166263"/>
                  <a:pt x="194961" y="473603"/>
                  <a:pt x="127228" y="616690"/>
                </a:cubicBezTo>
                <a:cubicBezTo>
                  <a:pt x="59495" y="759777"/>
                  <a:pt x="26475" y="676803"/>
                  <a:pt x="56108" y="926570"/>
                </a:cubicBezTo>
                <a:cubicBezTo>
                  <a:pt x="85741" y="1176337"/>
                  <a:pt x="277088" y="1959503"/>
                  <a:pt x="305028" y="2115290"/>
                </a:cubicBezTo>
                <a:cubicBezTo>
                  <a:pt x="332968" y="2271077"/>
                  <a:pt x="274548" y="2095817"/>
                  <a:pt x="223748" y="1861290"/>
                </a:cubicBezTo>
                <a:cubicBezTo>
                  <a:pt x="172948" y="1626763"/>
                  <a:pt x="7848" y="939270"/>
                  <a:pt x="228" y="708130"/>
                </a:cubicBezTo>
                <a:cubicBezTo>
                  <a:pt x="-7392" y="476990"/>
                  <a:pt x="178028" y="474450"/>
                  <a:pt x="178028" y="474450"/>
                </a:cubicBezTo>
                <a:lnTo>
                  <a:pt x="492988" y="274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E21255C0-4B8E-46FF-BF13-73E31B1E6331}"/>
              </a:ext>
            </a:extLst>
          </p:cNvPr>
          <p:cNvSpPr/>
          <p:nvPr/>
        </p:nvSpPr>
        <p:spPr>
          <a:xfrm>
            <a:off x="3823658" y="3879942"/>
            <a:ext cx="350815" cy="1086755"/>
          </a:xfrm>
          <a:custGeom>
            <a:avLst/>
            <a:gdLst>
              <a:gd name="connsiteX0" fmla="*/ 326702 w 350815"/>
              <a:gd name="connsiteY0" fmla="*/ 41818 h 1086755"/>
              <a:gd name="connsiteX1" fmla="*/ 301302 w 350815"/>
              <a:gd name="connsiteY1" fmla="*/ 87538 h 1086755"/>
              <a:gd name="connsiteX2" fmla="*/ 52382 w 350815"/>
              <a:gd name="connsiteY2" fmla="*/ 615858 h 1086755"/>
              <a:gd name="connsiteX3" fmla="*/ 62542 w 350815"/>
              <a:gd name="connsiteY3" fmla="*/ 1083218 h 1086755"/>
              <a:gd name="connsiteX4" fmla="*/ 21902 w 350815"/>
              <a:gd name="connsiteY4" fmla="*/ 813978 h 1086755"/>
              <a:gd name="connsiteX5" fmla="*/ 26982 w 350815"/>
              <a:gd name="connsiteY5" fmla="*/ 509178 h 1086755"/>
              <a:gd name="connsiteX6" fmla="*/ 326702 w 350815"/>
              <a:gd name="connsiteY6" fmla="*/ 41818 h 108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815" h="1086755">
                <a:moveTo>
                  <a:pt x="326702" y="41818"/>
                </a:moveTo>
                <a:cubicBezTo>
                  <a:pt x="372422" y="-28455"/>
                  <a:pt x="347022" y="-8135"/>
                  <a:pt x="301302" y="87538"/>
                </a:cubicBezTo>
                <a:cubicBezTo>
                  <a:pt x="255582" y="183211"/>
                  <a:pt x="92175" y="449911"/>
                  <a:pt x="52382" y="615858"/>
                </a:cubicBezTo>
                <a:cubicBezTo>
                  <a:pt x="12589" y="781805"/>
                  <a:pt x="67622" y="1050198"/>
                  <a:pt x="62542" y="1083218"/>
                </a:cubicBezTo>
                <a:cubicBezTo>
                  <a:pt x="57462" y="1116238"/>
                  <a:pt x="27829" y="909651"/>
                  <a:pt x="21902" y="813978"/>
                </a:cubicBezTo>
                <a:cubicBezTo>
                  <a:pt x="15975" y="718305"/>
                  <a:pt x="-27205" y="633638"/>
                  <a:pt x="26982" y="509178"/>
                </a:cubicBezTo>
                <a:cubicBezTo>
                  <a:pt x="81169" y="384718"/>
                  <a:pt x="280982" y="112091"/>
                  <a:pt x="326702" y="41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3327418B-B058-4578-84B8-116B07F7C7EE}"/>
              </a:ext>
            </a:extLst>
          </p:cNvPr>
          <p:cNvSpPr/>
          <p:nvPr/>
        </p:nvSpPr>
        <p:spPr>
          <a:xfrm>
            <a:off x="4088382" y="4241498"/>
            <a:ext cx="715267" cy="1377412"/>
          </a:xfrm>
          <a:custGeom>
            <a:avLst/>
            <a:gdLst>
              <a:gd name="connsiteX0" fmla="*/ 51818 w 715267"/>
              <a:gd name="connsiteY0" fmla="*/ 302 h 1377412"/>
              <a:gd name="connsiteX1" fmla="*/ 16258 w 715267"/>
              <a:gd name="connsiteY1" fmla="*/ 508302 h 1377412"/>
              <a:gd name="connsiteX2" fmla="*/ 163578 w 715267"/>
              <a:gd name="connsiteY2" fmla="*/ 782622 h 1377412"/>
              <a:gd name="connsiteX3" fmla="*/ 691898 w 715267"/>
              <a:gd name="connsiteY3" fmla="*/ 1351582 h 1377412"/>
              <a:gd name="connsiteX4" fmla="*/ 569978 w 715267"/>
              <a:gd name="connsiteY4" fmla="*/ 1234742 h 1377412"/>
              <a:gd name="connsiteX5" fmla="*/ 102618 w 715267"/>
              <a:gd name="connsiteY5" fmla="*/ 828342 h 1377412"/>
              <a:gd name="connsiteX6" fmla="*/ 1018 w 715267"/>
              <a:gd name="connsiteY6" fmla="*/ 584502 h 1377412"/>
              <a:gd name="connsiteX7" fmla="*/ 51818 w 715267"/>
              <a:gd name="connsiteY7" fmla="*/ 302 h 137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5267" h="1377412">
                <a:moveTo>
                  <a:pt x="51818" y="302"/>
                </a:moveTo>
                <a:cubicBezTo>
                  <a:pt x="54358" y="-12398"/>
                  <a:pt x="-2369" y="377915"/>
                  <a:pt x="16258" y="508302"/>
                </a:cubicBezTo>
                <a:cubicBezTo>
                  <a:pt x="34885" y="638689"/>
                  <a:pt x="50971" y="642075"/>
                  <a:pt x="163578" y="782622"/>
                </a:cubicBezTo>
                <a:cubicBezTo>
                  <a:pt x="276185" y="923169"/>
                  <a:pt x="624165" y="1276229"/>
                  <a:pt x="691898" y="1351582"/>
                </a:cubicBezTo>
                <a:cubicBezTo>
                  <a:pt x="759631" y="1426935"/>
                  <a:pt x="668191" y="1321949"/>
                  <a:pt x="569978" y="1234742"/>
                </a:cubicBezTo>
                <a:cubicBezTo>
                  <a:pt x="471765" y="1147535"/>
                  <a:pt x="197445" y="936715"/>
                  <a:pt x="102618" y="828342"/>
                </a:cubicBezTo>
                <a:cubicBezTo>
                  <a:pt x="7791" y="719969"/>
                  <a:pt x="10331" y="714889"/>
                  <a:pt x="1018" y="584502"/>
                </a:cubicBezTo>
                <a:cubicBezTo>
                  <a:pt x="-8295" y="454115"/>
                  <a:pt x="49278" y="13002"/>
                  <a:pt x="51818" y="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93A4C32D-D671-46D3-A528-18B07D8D7739}"/>
              </a:ext>
            </a:extLst>
          </p:cNvPr>
          <p:cNvSpPr/>
          <p:nvPr/>
        </p:nvSpPr>
        <p:spPr>
          <a:xfrm>
            <a:off x="4266649" y="3640960"/>
            <a:ext cx="823154" cy="2107875"/>
          </a:xfrm>
          <a:custGeom>
            <a:avLst/>
            <a:gdLst>
              <a:gd name="connsiteX0" fmla="*/ 81831 w 823154"/>
              <a:gd name="connsiteY0" fmla="*/ 1400 h 2107875"/>
              <a:gd name="connsiteX1" fmla="*/ 91991 w 823154"/>
              <a:gd name="connsiteY1" fmla="*/ 631320 h 2107875"/>
              <a:gd name="connsiteX2" fmla="*/ 366311 w 823154"/>
              <a:gd name="connsiteY2" fmla="*/ 1418720 h 2107875"/>
              <a:gd name="connsiteX3" fmla="*/ 803191 w 823154"/>
              <a:gd name="connsiteY3" fmla="*/ 2079120 h 2107875"/>
              <a:gd name="connsiteX4" fmla="*/ 701591 w 823154"/>
              <a:gd name="connsiteY4" fmla="*/ 1931800 h 2107875"/>
              <a:gd name="connsiteX5" fmla="*/ 279951 w 823154"/>
              <a:gd name="connsiteY5" fmla="*/ 1413640 h 2107875"/>
              <a:gd name="connsiteX6" fmla="*/ 117391 w 823154"/>
              <a:gd name="connsiteY6" fmla="*/ 905640 h 2107875"/>
              <a:gd name="connsiteX7" fmla="*/ 551 w 823154"/>
              <a:gd name="connsiteY7" fmla="*/ 473840 h 2107875"/>
              <a:gd name="connsiteX8" fmla="*/ 81831 w 823154"/>
              <a:gd name="connsiteY8" fmla="*/ 1400 h 2107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154" h="2107875">
                <a:moveTo>
                  <a:pt x="81831" y="1400"/>
                </a:moveTo>
                <a:cubicBezTo>
                  <a:pt x="97071" y="27647"/>
                  <a:pt x="44578" y="395100"/>
                  <a:pt x="91991" y="631320"/>
                </a:cubicBezTo>
                <a:cubicBezTo>
                  <a:pt x="139404" y="867540"/>
                  <a:pt x="247778" y="1177420"/>
                  <a:pt x="366311" y="1418720"/>
                </a:cubicBezTo>
                <a:cubicBezTo>
                  <a:pt x="484844" y="1660020"/>
                  <a:pt x="747311" y="1993607"/>
                  <a:pt x="803191" y="2079120"/>
                </a:cubicBezTo>
                <a:cubicBezTo>
                  <a:pt x="859071" y="2164633"/>
                  <a:pt x="788798" y="2042713"/>
                  <a:pt x="701591" y="1931800"/>
                </a:cubicBezTo>
                <a:cubicBezTo>
                  <a:pt x="614384" y="1820887"/>
                  <a:pt x="377318" y="1584667"/>
                  <a:pt x="279951" y="1413640"/>
                </a:cubicBezTo>
                <a:cubicBezTo>
                  <a:pt x="182584" y="1242613"/>
                  <a:pt x="163958" y="1062273"/>
                  <a:pt x="117391" y="905640"/>
                </a:cubicBezTo>
                <a:cubicBezTo>
                  <a:pt x="70824" y="749007"/>
                  <a:pt x="8171" y="622853"/>
                  <a:pt x="551" y="473840"/>
                </a:cubicBezTo>
                <a:cubicBezTo>
                  <a:pt x="-7069" y="324827"/>
                  <a:pt x="66591" y="-24847"/>
                  <a:pt x="81831" y="1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4305B504-900F-4F8A-9F75-B8AE409C75E8}"/>
              </a:ext>
            </a:extLst>
          </p:cNvPr>
          <p:cNvSpPr/>
          <p:nvPr/>
        </p:nvSpPr>
        <p:spPr>
          <a:xfrm>
            <a:off x="4571999" y="4393970"/>
            <a:ext cx="599346" cy="1328690"/>
          </a:xfrm>
          <a:custGeom>
            <a:avLst/>
            <a:gdLst>
              <a:gd name="connsiteX0" fmla="*/ 1 w 599346"/>
              <a:gd name="connsiteY0" fmla="*/ 230 h 1328690"/>
              <a:gd name="connsiteX1" fmla="*/ 360681 w 599346"/>
              <a:gd name="connsiteY1" fmla="*/ 432030 h 1328690"/>
              <a:gd name="connsiteX2" fmla="*/ 589281 w 599346"/>
              <a:gd name="connsiteY2" fmla="*/ 1285470 h 1328690"/>
              <a:gd name="connsiteX3" fmla="*/ 538481 w 599346"/>
              <a:gd name="connsiteY3" fmla="*/ 1127990 h 1328690"/>
              <a:gd name="connsiteX4" fmla="*/ 355601 w 599346"/>
              <a:gd name="connsiteY4" fmla="*/ 482830 h 1328690"/>
              <a:gd name="connsiteX5" fmla="*/ 1 w 599346"/>
              <a:gd name="connsiteY5" fmla="*/ 230 h 132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9346" h="1328690">
                <a:moveTo>
                  <a:pt x="1" y="230"/>
                </a:moveTo>
                <a:cubicBezTo>
                  <a:pt x="848" y="-8237"/>
                  <a:pt x="262468" y="217823"/>
                  <a:pt x="360681" y="432030"/>
                </a:cubicBezTo>
                <a:cubicBezTo>
                  <a:pt x="458894" y="646237"/>
                  <a:pt x="559648" y="1169477"/>
                  <a:pt x="589281" y="1285470"/>
                </a:cubicBezTo>
                <a:cubicBezTo>
                  <a:pt x="618914" y="1401463"/>
                  <a:pt x="577428" y="1261763"/>
                  <a:pt x="538481" y="1127990"/>
                </a:cubicBezTo>
                <a:cubicBezTo>
                  <a:pt x="499534" y="994217"/>
                  <a:pt x="441961" y="665710"/>
                  <a:pt x="355601" y="482830"/>
                </a:cubicBezTo>
                <a:cubicBezTo>
                  <a:pt x="269241" y="299950"/>
                  <a:pt x="-846" y="8697"/>
                  <a:pt x="1" y="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99CAB351-4838-4469-AFD7-F700602F9D4F}"/>
              </a:ext>
            </a:extLst>
          </p:cNvPr>
          <p:cNvSpPr/>
          <p:nvPr/>
        </p:nvSpPr>
        <p:spPr>
          <a:xfrm>
            <a:off x="4438535" y="4101179"/>
            <a:ext cx="690875" cy="1693437"/>
          </a:xfrm>
          <a:custGeom>
            <a:avLst/>
            <a:gdLst>
              <a:gd name="connsiteX0" fmla="*/ 21705 w 690875"/>
              <a:gd name="connsiteY0" fmla="*/ 44101 h 1693437"/>
              <a:gd name="connsiteX1" fmla="*/ 21705 w 690875"/>
              <a:gd name="connsiteY1" fmla="*/ 110141 h 1693437"/>
              <a:gd name="connsiteX2" fmla="*/ 219825 w 690875"/>
              <a:gd name="connsiteY2" fmla="*/ 836581 h 1693437"/>
              <a:gd name="connsiteX3" fmla="*/ 677025 w 690875"/>
              <a:gd name="connsiteY3" fmla="*/ 1664621 h 1693437"/>
              <a:gd name="connsiteX4" fmla="*/ 550025 w 690875"/>
              <a:gd name="connsiteY4" fmla="*/ 1446181 h 1693437"/>
              <a:gd name="connsiteX5" fmla="*/ 321425 w 690875"/>
              <a:gd name="connsiteY5" fmla="*/ 882301 h 1693437"/>
              <a:gd name="connsiteX6" fmla="*/ 169025 w 690875"/>
              <a:gd name="connsiteY6" fmla="*/ 516541 h 1693437"/>
              <a:gd name="connsiteX7" fmla="*/ 21705 w 690875"/>
              <a:gd name="connsiteY7" fmla="*/ 44101 h 169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0875" h="1693437">
                <a:moveTo>
                  <a:pt x="21705" y="44101"/>
                </a:moveTo>
                <a:cubicBezTo>
                  <a:pt x="-2848" y="-23632"/>
                  <a:pt x="-11315" y="-21939"/>
                  <a:pt x="21705" y="110141"/>
                </a:cubicBezTo>
                <a:cubicBezTo>
                  <a:pt x="54725" y="242221"/>
                  <a:pt x="110605" y="577501"/>
                  <a:pt x="219825" y="836581"/>
                </a:cubicBezTo>
                <a:cubicBezTo>
                  <a:pt x="329045" y="1095661"/>
                  <a:pt x="621992" y="1563021"/>
                  <a:pt x="677025" y="1664621"/>
                </a:cubicBezTo>
                <a:cubicBezTo>
                  <a:pt x="732058" y="1766221"/>
                  <a:pt x="609292" y="1576568"/>
                  <a:pt x="550025" y="1446181"/>
                </a:cubicBezTo>
                <a:cubicBezTo>
                  <a:pt x="490758" y="1315794"/>
                  <a:pt x="384925" y="1037241"/>
                  <a:pt x="321425" y="882301"/>
                </a:cubicBezTo>
                <a:cubicBezTo>
                  <a:pt x="257925" y="727361"/>
                  <a:pt x="218978" y="657088"/>
                  <a:pt x="169025" y="516541"/>
                </a:cubicBezTo>
                <a:cubicBezTo>
                  <a:pt x="119072" y="375994"/>
                  <a:pt x="46258" y="111834"/>
                  <a:pt x="21705" y="44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40C1A924-E989-47BE-867D-5897046A2D34}"/>
              </a:ext>
            </a:extLst>
          </p:cNvPr>
          <p:cNvSpPr/>
          <p:nvPr/>
        </p:nvSpPr>
        <p:spPr>
          <a:xfrm>
            <a:off x="4740409" y="1116183"/>
            <a:ext cx="725832" cy="344615"/>
          </a:xfrm>
          <a:custGeom>
            <a:avLst/>
            <a:gdLst>
              <a:gd name="connsiteX0" fmla="*/ 717416 w 725832"/>
              <a:gd name="connsiteY0" fmla="*/ 344317 h 344615"/>
              <a:gd name="connsiteX1" fmla="*/ 472941 w 725832"/>
              <a:gd name="connsiteY1" fmla="*/ 303042 h 344615"/>
              <a:gd name="connsiteX2" fmla="*/ 222116 w 725832"/>
              <a:gd name="connsiteY2" fmla="*/ 264942 h 344615"/>
              <a:gd name="connsiteX3" fmla="*/ 9391 w 725832"/>
              <a:gd name="connsiteY3" fmla="*/ 7767 h 344615"/>
              <a:gd name="connsiteX4" fmla="*/ 34791 w 725832"/>
              <a:gd name="connsiteY4" fmla="*/ 61742 h 344615"/>
              <a:gd name="connsiteX5" fmla="*/ 152266 w 725832"/>
              <a:gd name="connsiteY5" fmla="*/ 280817 h 344615"/>
              <a:gd name="connsiteX6" fmla="*/ 717416 w 725832"/>
              <a:gd name="connsiteY6" fmla="*/ 344317 h 344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832" h="344615">
                <a:moveTo>
                  <a:pt x="717416" y="344317"/>
                </a:moveTo>
                <a:cubicBezTo>
                  <a:pt x="770862" y="348021"/>
                  <a:pt x="555491" y="316271"/>
                  <a:pt x="472941" y="303042"/>
                </a:cubicBezTo>
                <a:cubicBezTo>
                  <a:pt x="390391" y="289813"/>
                  <a:pt x="299374" y="314154"/>
                  <a:pt x="222116" y="264942"/>
                </a:cubicBezTo>
                <a:cubicBezTo>
                  <a:pt x="144858" y="215729"/>
                  <a:pt x="40612" y="41634"/>
                  <a:pt x="9391" y="7767"/>
                </a:cubicBezTo>
                <a:cubicBezTo>
                  <a:pt x="-21830" y="-26100"/>
                  <a:pt x="34791" y="61742"/>
                  <a:pt x="34791" y="61742"/>
                </a:cubicBezTo>
                <a:cubicBezTo>
                  <a:pt x="58603" y="107250"/>
                  <a:pt x="42199" y="232134"/>
                  <a:pt x="152266" y="280817"/>
                </a:cubicBezTo>
                <a:cubicBezTo>
                  <a:pt x="262333" y="329500"/>
                  <a:pt x="663970" y="340613"/>
                  <a:pt x="717416" y="344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ECE22D16-E641-4B32-B087-E31C1ACDD051}"/>
              </a:ext>
            </a:extLst>
          </p:cNvPr>
          <p:cNvSpPr/>
          <p:nvPr/>
        </p:nvSpPr>
        <p:spPr>
          <a:xfrm>
            <a:off x="7012680" y="6125953"/>
            <a:ext cx="1644005" cy="393208"/>
          </a:xfrm>
          <a:custGeom>
            <a:avLst/>
            <a:gdLst>
              <a:gd name="connsiteX0" fmla="*/ 67570 w 1644005"/>
              <a:gd name="connsiteY0" fmla="*/ 14497 h 393208"/>
              <a:gd name="connsiteX1" fmla="*/ 124720 w 1644005"/>
              <a:gd name="connsiteY1" fmla="*/ 20847 h 393208"/>
              <a:gd name="connsiteX2" fmla="*/ 1039120 w 1644005"/>
              <a:gd name="connsiteY2" fmla="*/ 84347 h 393208"/>
              <a:gd name="connsiteX3" fmla="*/ 1597920 w 1644005"/>
              <a:gd name="connsiteY3" fmla="*/ 52597 h 393208"/>
              <a:gd name="connsiteX4" fmla="*/ 1578870 w 1644005"/>
              <a:gd name="connsiteY4" fmla="*/ 103397 h 393208"/>
              <a:gd name="connsiteX5" fmla="*/ 1629670 w 1644005"/>
              <a:gd name="connsiteY5" fmla="*/ 370097 h 393208"/>
              <a:gd name="connsiteX6" fmla="*/ 1280420 w 1644005"/>
              <a:gd name="connsiteY6" fmla="*/ 351047 h 393208"/>
              <a:gd name="connsiteX7" fmla="*/ 80270 w 1644005"/>
              <a:gd name="connsiteY7" fmla="*/ 389147 h 393208"/>
              <a:gd name="connsiteX8" fmla="*/ 105670 w 1644005"/>
              <a:gd name="connsiteY8" fmla="*/ 236747 h 393208"/>
              <a:gd name="connsiteX9" fmla="*/ 67570 w 1644005"/>
              <a:gd name="connsiteY9" fmla="*/ 14497 h 393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005" h="393208">
                <a:moveTo>
                  <a:pt x="67570" y="14497"/>
                </a:moveTo>
                <a:cubicBezTo>
                  <a:pt x="70745" y="-21486"/>
                  <a:pt x="124720" y="20847"/>
                  <a:pt x="124720" y="20847"/>
                </a:cubicBezTo>
                <a:cubicBezTo>
                  <a:pt x="286645" y="32489"/>
                  <a:pt x="793587" y="79055"/>
                  <a:pt x="1039120" y="84347"/>
                </a:cubicBezTo>
                <a:cubicBezTo>
                  <a:pt x="1284653" y="89639"/>
                  <a:pt x="1507962" y="49422"/>
                  <a:pt x="1597920" y="52597"/>
                </a:cubicBezTo>
                <a:cubicBezTo>
                  <a:pt x="1687878" y="55772"/>
                  <a:pt x="1573578" y="50480"/>
                  <a:pt x="1578870" y="103397"/>
                </a:cubicBezTo>
                <a:cubicBezTo>
                  <a:pt x="1584162" y="156314"/>
                  <a:pt x="1679412" y="328822"/>
                  <a:pt x="1629670" y="370097"/>
                </a:cubicBezTo>
                <a:cubicBezTo>
                  <a:pt x="1579928" y="411372"/>
                  <a:pt x="1538653" y="347872"/>
                  <a:pt x="1280420" y="351047"/>
                </a:cubicBezTo>
                <a:cubicBezTo>
                  <a:pt x="1022187" y="354222"/>
                  <a:pt x="276062" y="408197"/>
                  <a:pt x="80270" y="389147"/>
                </a:cubicBezTo>
                <a:cubicBezTo>
                  <a:pt x="-115522" y="370097"/>
                  <a:pt x="108845" y="296014"/>
                  <a:pt x="105670" y="236747"/>
                </a:cubicBezTo>
                <a:cubicBezTo>
                  <a:pt x="102495" y="177480"/>
                  <a:pt x="64395" y="50480"/>
                  <a:pt x="67570" y="14497"/>
                </a:cubicBez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1320E82B-48F0-4E1B-A404-D3572A36ED38}"/>
              </a:ext>
            </a:extLst>
          </p:cNvPr>
          <p:cNvSpPr/>
          <p:nvPr/>
        </p:nvSpPr>
        <p:spPr>
          <a:xfrm>
            <a:off x="5814443" y="5091455"/>
            <a:ext cx="484357" cy="272131"/>
          </a:xfrm>
          <a:custGeom>
            <a:avLst/>
            <a:gdLst>
              <a:gd name="connsiteX0" fmla="*/ 570 w 484357"/>
              <a:gd name="connsiteY0" fmla="*/ 1245 h 272131"/>
              <a:gd name="connsiteX1" fmla="*/ 181545 w 484357"/>
              <a:gd name="connsiteY1" fmla="*/ 71095 h 272131"/>
              <a:gd name="connsiteX2" fmla="*/ 472057 w 484357"/>
              <a:gd name="connsiteY2" fmla="*/ 266358 h 272131"/>
              <a:gd name="connsiteX3" fmla="*/ 422845 w 484357"/>
              <a:gd name="connsiteY3" fmla="*/ 215558 h 272131"/>
              <a:gd name="connsiteX4" fmla="*/ 352995 w 484357"/>
              <a:gd name="connsiteY4" fmla="*/ 164758 h 272131"/>
              <a:gd name="connsiteX5" fmla="*/ 132332 w 484357"/>
              <a:gd name="connsiteY5" fmla="*/ 36170 h 272131"/>
              <a:gd name="connsiteX6" fmla="*/ 570 w 484357"/>
              <a:gd name="connsiteY6" fmla="*/ 1245 h 27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4357" h="272131">
                <a:moveTo>
                  <a:pt x="570" y="1245"/>
                </a:moveTo>
                <a:cubicBezTo>
                  <a:pt x="8772" y="7066"/>
                  <a:pt x="102964" y="26910"/>
                  <a:pt x="181545" y="71095"/>
                </a:cubicBezTo>
                <a:cubicBezTo>
                  <a:pt x="260126" y="115280"/>
                  <a:pt x="431840" y="242281"/>
                  <a:pt x="472057" y="266358"/>
                </a:cubicBezTo>
                <a:cubicBezTo>
                  <a:pt x="512274" y="290435"/>
                  <a:pt x="442689" y="232491"/>
                  <a:pt x="422845" y="215558"/>
                </a:cubicBezTo>
                <a:cubicBezTo>
                  <a:pt x="403001" y="198625"/>
                  <a:pt x="401414" y="194656"/>
                  <a:pt x="352995" y="164758"/>
                </a:cubicBezTo>
                <a:cubicBezTo>
                  <a:pt x="304576" y="134860"/>
                  <a:pt x="190276" y="61835"/>
                  <a:pt x="132332" y="36170"/>
                </a:cubicBezTo>
                <a:cubicBezTo>
                  <a:pt x="74388" y="10505"/>
                  <a:pt x="-7632" y="-4576"/>
                  <a:pt x="570" y="1245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29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満島ひかり」おしゃれまとめの人気アイデア｜Pinterest｜S K | 広告デザイン, キリン, レトロポスター" hidden="1">
            <a:extLst>
              <a:ext uri="{FF2B5EF4-FFF2-40B4-BE49-F238E27FC236}">
                <a16:creationId xmlns:a16="http://schemas.microsoft.com/office/drawing/2014/main" id="{014F806E-7968-4026-9892-E4853764B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154" y="1104975"/>
            <a:ext cx="8279692" cy="575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834F8E11-F702-4755-A819-D6D5C50FBE90}"/>
              </a:ext>
            </a:extLst>
          </p:cNvPr>
          <p:cNvSpPr/>
          <p:nvPr/>
        </p:nvSpPr>
        <p:spPr>
          <a:xfrm>
            <a:off x="6476131" y="4450728"/>
            <a:ext cx="442294" cy="96331"/>
          </a:xfrm>
          <a:custGeom>
            <a:avLst/>
            <a:gdLst>
              <a:gd name="connsiteX0" fmla="*/ 10394 w 442294"/>
              <a:gd name="connsiteY0" fmla="*/ 622 h 96331"/>
              <a:gd name="connsiteX1" fmla="*/ 96119 w 442294"/>
              <a:gd name="connsiteY1" fmla="*/ 5385 h 96331"/>
              <a:gd name="connsiteX2" fmla="*/ 178669 w 442294"/>
              <a:gd name="connsiteY2" fmla="*/ 19672 h 96331"/>
              <a:gd name="connsiteX3" fmla="*/ 265982 w 442294"/>
              <a:gd name="connsiteY3" fmla="*/ 24435 h 96331"/>
              <a:gd name="connsiteX4" fmla="*/ 367582 w 442294"/>
              <a:gd name="connsiteY4" fmla="*/ 49835 h 96331"/>
              <a:gd name="connsiteX5" fmla="*/ 434257 w 442294"/>
              <a:gd name="connsiteY5" fmla="*/ 94285 h 96331"/>
              <a:gd name="connsiteX6" fmla="*/ 437432 w 442294"/>
              <a:gd name="connsiteY6" fmla="*/ 84760 h 96331"/>
              <a:gd name="connsiteX7" fmla="*/ 400919 w 442294"/>
              <a:gd name="connsiteY7" fmla="*/ 48247 h 96331"/>
              <a:gd name="connsiteX8" fmla="*/ 351707 w 442294"/>
              <a:gd name="connsiteY8" fmla="*/ 18085 h 96331"/>
              <a:gd name="connsiteX9" fmla="*/ 10394 w 442294"/>
              <a:gd name="connsiteY9" fmla="*/ 622 h 9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2294" h="96331">
                <a:moveTo>
                  <a:pt x="10394" y="622"/>
                </a:moveTo>
                <a:cubicBezTo>
                  <a:pt x="-32204" y="-1495"/>
                  <a:pt x="68073" y="2210"/>
                  <a:pt x="96119" y="5385"/>
                </a:cubicBezTo>
                <a:cubicBezTo>
                  <a:pt x="124165" y="8560"/>
                  <a:pt x="150359" y="16497"/>
                  <a:pt x="178669" y="19672"/>
                </a:cubicBezTo>
                <a:cubicBezTo>
                  <a:pt x="206979" y="22847"/>
                  <a:pt x="234497" y="19408"/>
                  <a:pt x="265982" y="24435"/>
                </a:cubicBezTo>
                <a:cubicBezTo>
                  <a:pt x="297467" y="29462"/>
                  <a:pt x="339536" y="38193"/>
                  <a:pt x="367582" y="49835"/>
                </a:cubicBezTo>
                <a:cubicBezTo>
                  <a:pt x="395628" y="61477"/>
                  <a:pt x="422615" y="88464"/>
                  <a:pt x="434257" y="94285"/>
                </a:cubicBezTo>
                <a:cubicBezTo>
                  <a:pt x="445899" y="100106"/>
                  <a:pt x="442988" y="92433"/>
                  <a:pt x="437432" y="84760"/>
                </a:cubicBezTo>
                <a:cubicBezTo>
                  <a:pt x="431876" y="77087"/>
                  <a:pt x="415207" y="59360"/>
                  <a:pt x="400919" y="48247"/>
                </a:cubicBezTo>
                <a:cubicBezTo>
                  <a:pt x="386632" y="37135"/>
                  <a:pt x="413884" y="26287"/>
                  <a:pt x="351707" y="18085"/>
                </a:cubicBezTo>
                <a:cubicBezTo>
                  <a:pt x="289530" y="9883"/>
                  <a:pt x="52992" y="2739"/>
                  <a:pt x="10394" y="6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3646D2C8-8EFF-46B8-99EB-487668CE9C6D}"/>
              </a:ext>
            </a:extLst>
          </p:cNvPr>
          <p:cNvSpPr/>
          <p:nvPr/>
        </p:nvSpPr>
        <p:spPr>
          <a:xfrm>
            <a:off x="6930874" y="4436926"/>
            <a:ext cx="432660" cy="99589"/>
          </a:xfrm>
          <a:custGeom>
            <a:avLst/>
            <a:gdLst>
              <a:gd name="connsiteX0" fmla="*/ 430364 w 432660"/>
              <a:gd name="connsiteY0" fmla="*/ 137 h 99589"/>
              <a:gd name="connsiteX1" fmla="*/ 324001 w 432660"/>
              <a:gd name="connsiteY1" fmla="*/ 36649 h 99589"/>
              <a:gd name="connsiteX2" fmla="*/ 228751 w 432660"/>
              <a:gd name="connsiteY2" fmla="*/ 33474 h 99589"/>
              <a:gd name="connsiteX3" fmla="*/ 152551 w 432660"/>
              <a:gd name="connsiteY3" fmla="*/ 68399 h 99589"/>
              <a:gd name="connsiteX4" fmla="*/ 77939 w 432660"/>
              <a:gd name="connsiteY4" fmla="*/ 89037 h 99589"/>
              <a:gd name="connsiteX5" fmla="*/ 151 w 432660"/>
              <a:gd name="connsiteY5" fmla="*/ 98562 h 99589"/>
              <a:gd name="connsiteX6" fmla="*/ 98576 w 432660"/>
              <a:gd name="connsiteY6" fmla="*/ 65224 h 99589"/>
              <a:gd name="connsiteX7" fmla="*/ 249389 w 432660"/>
              <a:gd name="connsiteY7" fmla="*/ 22362 h 99589"/>
              <a:gd name="connsiteX8" fmla="*/ 384326 w 432660"/>
              <a:gd name="connsiteY8" fmla="*/ 23949 h 99589"/>
              <a:gd name="connsiteX9" fmla="*/ 430364 w 432660"/>
              <a:gd name="connsiteY9" fmla="*/ 137 h 99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2660" h="99589">
                <a:moveTo>
                  <a:pt x="430364" y="137"/>
                </a:moveTo>
                <a:cubicBezTo>
                  <a:pt x="420310" y="2254"/>
                  <a:pt x="357603" y="31093"/>
                  <a:pt x="324001" y="36649"/>
                </a:cubicBezTo>
                <a:cubicBezTo>
                  <a:pt x="290399" y="42205"/>
                  <a:pt x="257326" y="28182"/>
                  <a:pt x="228751" y="33474"/>
                </a:cubicBezTo>
                <a:cubicBezTo>
                  <a:pt x="200176" y="38766"/>
                  <a:pt x="177686" y="59139"/>
                  <a:pt x="152551" y="68399"/>
                </a:cubicBezTo>
                <a:cubicBezTo>
                  <a:pt x="127416" y="77659"/>
                  <a:pt x="103339" y="84010"/>
                  <a:pt x="77939" y="89037"/>
                </a:cubicBezTo>
                <a:cubicBezTo>
                  <a:pt x="52539" y="94064"/>
                  <a:pt x="-3288" y="102531"/>
                  <a:pt x="151" y="98562"/>
                </a:cubicBezTo>
                <a:cubicBezTo>
                  <a:pt x="3590" y="94593"/>
                  <a:pt x="98576" y="65224"/>
                  <a:pt x="98576" y="65224"/>
                </a:cubicBezTo>
                <a:cubicBezTo>
                  <a:pt x="140116" y="52524"/>
                  <a:pt x="201764" y="29241"/>
                  <a:pt x="249389" y="22362"/>
                </a:cubicBezTo>
                <a:cubicBezTo>
                  <a:pt x="297014" y="15483"/>
                  <a:pt x="352576" y="26859"/>
                  <a:pt x="384326" y="23949"/>
                </a:cubicBezTo>
                <a:cubicBezTo>
                  <a:pt x="416076" y="21039"/>
                  <a:pt x="440418" y="-1980"/>
                  <a:pt x="430364" y="1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1376C9F4-98BE-42B7-8842-D76CA1E1CA3B}"/>
              </a:ext>
            </a:extLst>
          </p:cNvPr>
          <p:cNvSpPr/>
          <p:nvPr/>
        </p:nvSpPr>
        <p:spPr>
          <a:xfrm>
            <a:off x="6522124" y="4351187"/>
            <a:ext cx="777221" cy="94257"/>
          </a:xfrm>
          <a:custGeom>
            <a:avLst/>
            <a:gdLst>
              <a:gd name="connsiteX0" fmla="*/ 4089 w 777221"/>
              <a:gd name="connsiteY0" fmla="*/ 151 h 94257"/>
              <a:gd name="connsiteX1" fmla="*/ 97751 w 777221"/>
              <a:gd name="connsiteY1" fmla="*/ 50951 h 94257"/>
              <a:gd name="connsiteX2" fmla="*/ 200939 w 777221"/>
              <a:gd name="connsiteY2" fmla="*/ 38251 h 94257"/>
              <a:gd name="connsiteX3" fmla="*/ 327939 w 777221"/>
              <a:gd name="connsiteY3" fmla="*/ 65238 h 94257"/>
              <a:gd name="connsiteX4" fmla="*/ 418426 w 777221"/>
              <a:gd name="connsiteY4" fmla="*/ 63651 h 94257"/>
              <a:gd name="connsiteX5" fmla="*/ 472401 w 777221"/>
              <a:gd name="connsiteY5" fmla="*/ 47776 h 94257"/>
              <a:gd name="connsiteX6" fmla="*/ 578764 w 777221"/>
              <a:gd name="connsiteY6" fmla="*/ 50951 h 94257"/>
              <a:gd name="connsiteX7" fmla="*/ 754976 w 777221"/>
              <a:gd name="connsiteY7" fmla="*/ 90638 h 94257"/>
              <a:gd name="connsiteX8" fmla="*/ 762914 w 777221"/>
              <a:gd name="connsiteY8" fmla="*/ 90638 h 94257"/>
              <a:gd name="connsiteX9" fmla="*/ 647026 w 777221"/>
              <a:gd name="connsiteY9" fmla="*/ 74763 h 94257"/>
              <a:gd name="connsiteX10" fmla="*/ 453351 w 777221"/>
              <a:gd name="connsiteY10" fmla="*/ 70001 h 94257"/>
              <a:gd name="connsiteX11" fmla="*/ 239039 w 777221"/>
              <a:gd name="connsiteY11" fmla="*/ 70001 h 94257"/>
              <a:gd name="connsiteX12" fmla="*/ 4089 w 777221"/>
              <a:gd name="connsiteY12" fmla="*/ 151 h 94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7221" h="94257">
                <a:moveTo>
                  <a:pt x="4089" y="151"/>
                </a:moveTo>
                <a:cubicBezTo>
                  <a:pt x="-19459" y="-3024"/>
                  <a:pt x="64943" y="44601"/>
                  <a:pt x="97751" y="50951"/>
                </a:cubicBezTo>
                <a:cubicBezTo>
                  <a:pt x="130559" y="57301"/>
                  <a:pt x="162574" y="35870"/>
                  <a:pt x="200939" y="38251"/>
                </a:cubicBezTo>
                <a:cubicBezTo>
                  <a:pt x="239304" y="40632"/>
                  <a:pt x="291691" y="61005"/>
                  <a:pt x="327939" y="65238"/>
                </a:cubicBezTo>
                <a:cubicBezTo>
                  <a:pt x="364187" y="69471"/>
                  <a:pt x="394349" y="66561"/>
                  <a:pt x="418426" y="63651"/>
                </a:cubicBezTo>
                <a:cubicBezTo>
                  <a:pt x="442503" y="60741"/>
                  <a:pt x="445678" y="49893"/>
                  <a:pt x="472401" y="47776"/>
                </a:cubicBezTo>
                <a:cubicBezTo>
                  <a:pt x="499124" y="45659"/>
                  <a:pt x="531668" y="43807"/>
                  <a:pt x="578764" y="50951"/>
                </a:cubicBezTo>
                <a:cubicBezTo>
                  <a:pt x="625860" y="58095"/>
                  <a:pt x="724284" y="84024"/>
                  <a:pt x="754976" y="90638"/>
                </a:cubicBezTo>
                <a:cubicBezTo>
                  <a:pt x="785668" y="97252"/>
                  <a:pt x="780906" y="93284"/>
                  <a:pt x="762914" y="90638"/>
                </a:cubicBezTo>
                <a:cubicBezTo>
                  <a:pt x="744922" y="87992"/>
                  <a:pt x="698620" y="78203"/>
                  <a:pt x="647026" y="74763"/>
                </a:cubicBezTo>
                <a:cubicBezTo>
                  <a:pt x="595432" y="71323"/>
                  <a:pt x="521349" y="70795"/>
                  <a:pt x="453351" y="70001"/>
                </a:cubicBezTo>
                <a:cubicBezTo>
                  <a:pt x="385353" y="69207"/>
                  <a:pt x="312857" y="75028"/>
                  <a:pt x="239039" y="70001"/>
                </a:cubicBezTo>
                <a:cubicBezTo>
                  <a:pt x="165221" y="64974"/>
                  <a:pt x="27637" y="3326"/>
                  <a:pt x="4089" y="1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307F9D82-8990-4D5D-89AA-C7B7E5ABA5AB}"/>
              </a:ext>
            </a:extLst>
          </p:cNvPr>
          <p:cNvSpPr/>
          <p:nvPr/>
        </p:nvSpPr>
        <p:spPr>
          <a:xfrm>
            <a:off x="6453536" y="4374967"/>
            <a:ext cx="810514" cy="153519"/>
          </a:xfrm>
          <a:custGeom>
            <a:avLst/>
            <a:gdLst>
              <a:gd name="connsiteX0" fmla="*/ 72677 w 810514"/>
              <a:gd name="connsiteY0" fmla="*/ 183 h 153519"/>
              <a:gd name="connsiteX1" fmla="*/ 142527 w 810514"/>
              <a:gd name="connsiteY1" fmla="*/ 31933 h 153519"/>
              <a:gd name="connsiteX2" fmla="*/ 372714 w 810514"/>
              <a:gd name="connsiteY2" fmla="*/ 46221 h 153519"/>
              <a:gd name="connsiteX3" fmla="*/ 333027 w 810514"/>
              <a:gd name="connsiteY3" fmla="*/ 57333 h 153519"/>
              <a:gd name="connsiteX4" fmla="*/ 556864 w 810514"/>
              <a:gd name="connsiteY4" fmla="*/ 49396 h 153519"/>
              <a:gd name="connsiteX5" fmla="*/ 753714 w 810514"/>
              <a:gd name="connsiteY5" fmla="*/ 55746 h 153519"/>
              <a:gd name="connsiteX6" fmla="*/ 809277 w 810514"/>
              <a:gd name="connsiteY6" fmla="*/ 71621 h 153519"/>
              <a:gd name="connsiteX7" fmla="*/ 714027 w 810514"/>
              <a:gd name="connsiteY7" fmla="*/ 79558 h 153519"/>
              <a:gd name="connsiteX8" fmla="*/ 488602 w 810514"/>
              <a:gd name="connsiteY8" fmla="*/ 152583 h 153519"/>
              <a:gd name="connsiteX9" fmla="*/ 591789 w 810514"/>
              <a:gd name="connsiteY9" fmla="*/ 120833 h 153519"/>
              <a:gd name="connsiteX10" fmla="*/ 437802 w 810514"/>
              <a:gd name="connsiteY10" fmla="*/ 119246 h 153519"/>
              <a:gd name="connsiteX11" fmla="*/ 233014 w 810514"/>
              <a:gd name="connsiteY11" fmla="*/ 98608 h 153519"/>
              <a:gd name="connsiteX12" fmla="*/ 15527 w 810514"/>
              <a:gd name="connsiteY12" fmla="*/ 65271 h 153519"/>
              <a:gd name="connsiteX13" fmla="*/ 21877 w 810514"/>
              <a:gd name="connsiteY13" fmla="*/ 47808 h 153519"/>
              <a:gd name="connsiteX14" fmla="*/ 72677 w 810514"/>
              <a:gd name="connsiteY14" fmla="*/ 183 h 15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0514" h="153519">
                <a:moveTo>
                  <a:pt x="72677" y="183"/>
                </a:moveTo>
                <a:cubicBezTo>
                  <a:pt x="92785" y="-2463"/>
                  <a:pt x="92521" y="24260"/>
                  <a:pt x="142527" y="31933"/>
                </a:cubicBezTo>
                <a:cubicBezTo>
                  <a:pt x="192533" y="39606"/>
                  <a:pt x="340964" y="41988"/>
                  <a:pt x="372714" y="46221"/>
                </a:cubicBezTo>
                <a:cubicBezTo>
                  <a:pt x="404464" y="50454"/>
                  <a:pt x="302335" y="56804"/>
                  <a:pt x="333027" y="57333"/>
                </a:cubicBezTo>
                <a:cubicBezTo>
                  <a:pt x="363719" y="57862"/>
                  <a:pt x="486750" y="49660"/>
                  <a:pt x="556864" y="49396"/>
                </a:cubicBezTo>
                <a:cubicBezTo>
                  <a:pt x="626978" y="49132"/>
                  <a:pt x="711645" y="52042"/>
                  <a:pt x="753714" y="55746"/>
                </a:cubicBezTo>
                <a:cubicBezTo>
                  <a:pt x="795783" y="59450"/>
                  <a:pt x="815892" y="67652"/>
                  <a:pt x="809277" y="71621"/>
                </a:cubicBezTo>
                <a:cubicBezTo>
                  <a:pt x="802663" y="75590"/>
                  <a:pt x="767473" y="66064"/>
                  <a:pt x="714027" y="79558"/>
                </a:cubicBezTo>
                <a:cubicBezTo>
                  <a:pt x="660581" y="93052"/>
                  <a:pt x="508975" y="145704"/>
                  <a:pt x="488602" y="152583"/>
                </a:cubicBezTo>
                <a:cubicBezTo>
                  <a:pt x="468229" y="159462"/>
                  <a:pt x="600256" y="126389"/>
                  <a:pt x="591789" y="120833"/>
                </a:cubicBezTo>
                <a:cubicBezTo>
                  <a:pt x="583322" y="115277"/>
                  <a:pt x="497598" y="122950"/>
                  <a:pt x="437802" y="119246"/>
                </a:cubicBezTo>
                <a:cubicBezTo>
                  <a:pt x="378006" y="115542"/>
                  <a:pt x="303393" y="107604"/>
                  <a:pt x="233014" y="98608"/>
                </a:cubicBezTo>
                <a:cubicBezTo>
                  <a:pt x="162635" y="89612"/>
                  <a:pt x="50716" y="73738"/>
                  <a:pt x="15527" y="65271"/>
                </a:cubicBezTo>
                <a:cubicBezTo>
                  <a:pt x="-19662" y="56804"/>
                  <a:pt x="14998" y="55481"/>
                  <a:pt x="21877" y="47808"/>
                </a:cubicBezTo>
                <a:cubicBezTo>
                  <a:pt x="28756" y="40135"/>
                  <a:pt x="52569" y="2829"/>
                  <a:pt x="72677" y="183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楕円 1037">
            <a:extLst>
              <a:ext uri="{FF2B5EF4-FFF2-40B4-BE49-F238E27FC236}">
                <a16:creationId xmlns:a16="http://schemas.microsoft.com/office/drawing/2014/main" id="{5AEA518C-CB61-4D90-8078-C3B1BC50D9FE}"/>
              </a:ext>
            </a:extLst>
          </p:cNvPr>
          <p:cNvSpPr/>
          <p:nvPr/>
        </p:nvSpPr>
        <p:spPr>
          <a:xfrm>
            <a:off x="6588126" y="440372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楕円 95">
            <a:extLst>
              <a:ext uri="{FF2B5EF4-FFF2-40B4-BE49-F238E27FC236}">
                <a16:creationId xmlns:a16="http://schemas.microsoft.com/office/drawing/2014/main" id="{DACFBF6F-1F5D-4F8F-A682-DF982B09FB44}"/>
              </a:ext>
            </a:extLst>
          </p:cNvPr>
          <p:cNvSpPr/>
          <p:nvPr/>
        </p:nvSpPr>
        <p:spPr>
          <a:xfrm>
            <a:off x="6704014" y="441960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楕円 96">
            <a:extLst>
              <a:ext uri="{FF2B5EF4-FFF2-40B4-BE49-F238E27FC236}">
                <a16:creationId xmlns:a16="http://schemas.microsoft.com/office/drawing/2014/main" id="{514CB083-545E-45B4-A5F1-23D717AF5E4E}"/>
              </a:ext>
            </a:extLst>
          </p:cNvPr>
          <p:cNvSpPr/>
          <p:nvPr/>
        </p:nvSpPr>
        <p:spPr>
          <a:xfrm>
            <a:off x="6864352" y="443230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楕円 97">
            <a:extLst>
              <a:ext uri="{FF2B5EF4-FFF2-40B4-BE49-F238E27FC236}">
                <a16:creationId xmlns:a16="http://schemas.microsoft.com/office/drawing/2014/main" id="{32B41F74-F183-4FEE-A76A-476EB0539140}"/>
              </a:ext>
            </a:extLst>
          </p:cNvPr>
          <p:cNvSpPr/>
          <p:nvPr/>
        </p:nvSpPr>
        <p:spPr>
          <a:xfrm>
            <a:off x="6838952" y="443230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楕円 98">
            <a:extLst>
              <a:ext uri="{FF2B5EF4-FFF2-40B4-BE49-F238E27FC236}">
                <a16:creationId xmlns:a16="http://schemas.microsoft.com/office/drawing/2014/main" id="{72DA526F-E330-4FD2-84E0-4DF3DD32FF53}"/>
              </a:ext>
            </a:extLst>
          </p:cNvPr>
          <p:cNvSpPr/>
          <p:nvPr/>
        </p:nvSpPr>
        <p:spPr>
          <a:xfrm>
            <a:off x="7008814" y="444500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楕円 99">
            <a:extLst>
              <a:ext uri="{FF2B5EF4-FFF2-40B4-BE49-F238E27FC236}">
                <a16:creationId xmlns:a16="http://schemas.microsoft.com/office/drawing/2014/main" id="{9EFFB836-2ECB-404A-A190-C3A299571AC4}"/>
              </a:ext>
            </a:extLst>
          </p:cNvPr>
          <p:cNvSpPr/>
          <p:nvPr/>
        </p:nvSpPr>
        <p:spPr>
          <a:xfrm>
            <a:off x="7094539" y="442912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776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00">
            <a:alpha val="10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18</Words>
  <Application>Microsoft Office PowerPoint</Application>
  <PresentationFormat>ワイド画面</PresentationFormat>
  <Paragraphs>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HGS創英角ｺﾞｼｯｸUB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15</cp:revision>
  <dcterms:created xsi:type="dcterms:W3CDTF">2021-12-20T11:06:45Z</dcterms:created>
  <dcterms:modified xsi:type="dcterms:W3CDTF">2021-12-22T11:05:10Z</dcterms:modified>
</cp:coreProperties>
</file>